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Montserrat SemiBold"/>
      <p:regular r:id="rId25"/>
      <p:bold r:id="rId26"/>
      <p:italic r:id="rId27"/>
      <p:boldItalic r:id="rId28"/>
    </p:embeddedFont>
    <p:embeddedFont>
      <p:font typeface="Space Mono"/>
      <p:regular r:id="rId29"/>
      <p:bold r:id="rId30"/>
      <p:italic r:id="rId31"/>
      <p:boldItalic r:id="rId32"/>
    </p:embeddedFont>
    <p:embeddedFont>
      <p:font typeface="Roboto Mono Medium"/>
      <p:regular r:id="rId33"/>
      <p:bold r:id="rId34"/>
      <p:italic r:id="rId35"/>
      <p:boldItalic r:id="rId36"/>
    </p:embeddedFont>
    <p:embeddedFont>
      <p:font typeface="Noto Sans Mono"/>
      <p:regular r:id="rId37"/>
      <p:bold r:id="rId38"/>
    </p:embeddedFont>
    <p:embeddedFont>
      <p:font typeface="Montserrat"/>
      <p:regular r:id="rId39"/>
      <p:bold r:id="rId40"/>
      <p:italic r:id="rId41"/>
      <p:boldItalic r:id="rId42"/>
    </p:embeddedFont>
    <p:embeddedFont>
      <p:font typeface="Roboto Mono Light"/>
      <p:regular r:id="rId43"/>
      <p:bold r:id="rId44"/>
      <p:italic r:id="rId45"/>
      <p:boldItalic r:id="rId46"/>
    </p:embeddedFont>
    <p:embeddedFont>
      <p:font typeface="Montserrat Medium"/>
      <p:regular r:id="rId47"/>
      <p:bold r:id="rId48"/>
      <p:italic r:id="rId49"/>
      <p:boldItalic r:id="rId50"/>
    </p:embeddedFont>
    <p:embeddedFont>
      <p:font typeface="Montserrat Light"/>
      <p:regular r:id="rId51"/>
      <p:bold r:id="rId52"/>
      <p:italic r:id="rId53"/>
      <p:boldItalic r:id="rId54"/>
    </p:embeddedFont>
    <p:embeddedFont>
      <p:font typeface="Montserrat ExtraBold"/>
      <p:bold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0C94E55-D312-4B7D-AEE3-47C651893B1B}">
  <a:tblStyle styleId="{40C94E55-D312-4B7D-AEE3-47C651893B1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fntdata"/><Relationship Id="rId42" Type="http://schemas.openxmlformats.org/officeDocument/2006/relationships/font" Target="fonts/Montserrat-boldItalic.fntdata"/><Relationship Id="rId41" Type="http://schemas.openxmlformats.org/officeDocument/2006/relationships/font" Target="fonts/Montserrat-italic.fntdata"/><Relationship Id="rId44" Type="http://schemas.openxmlformats.org/officeDocument/2006/relationships/font" Target="fonts/RobotoMonoLight-bold.fntdata"/><Relationship Id="rId43" Type="http://schemas.openxmlformats.org/officeDocument/2006/relationships/font" Target="fonts/RobotoMonoLight-regular.fntdata"/><Relationship Id="rId46" Type="http://schemas.openxmlformats.org/officeDocument/2006/relationships/font" Target="fonts/RobotoMonoLight-boldItalic.fntdata"/><Relationship Id="rId45" Type="http://schemas.openxmlformats.org/officeDocument/2006/relationships/font" Target="fonts/RobotoMono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Medium-bold.fntdata"/><Relationship Id="rId47" Type="http://schemas.openxmlformats.org/officeDocument/2006/relationships/font" Target="fonts/MontserratMedium-regular.fntdata"/><Relationship Id="rId49" Type="http://schemas.openxmlformats.org/officeDocument/2006/relationships/font" Target="fonts/MontserratMedium-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paceMono-italic.fntdata"/><Relationship Id="rId30" Type="http://schemas.openxmlformats.org/officeDocument/2006/relationships/font" Target="fonts/SpaceMono-bold.fntdata"/><Relationship Id="rId33" Type="http://schemas.openxmlformats.org/officeDocument/2006/relationships/font" Target="fonts/RobotoMonoMedium-regular.fntdata"/><Relationship Id="rId32" Type="http://schemas.openxmlformats.org/officeDocument/2006/relationships/font" Target="fonts/SpaceMono-boldItalic.fntdata"/><Relationship Id="rId35" Type="http://schemas.openxmlformats.org/officeDocument/2006/relationships/font" Target="fonts/RobotoMonoMedium-italic.fntdata"/><Relationship Id="rId34" Type="http://schemas.openxmlformats.org/officeDocument/2006/relationships/font" Target="fonts/RobotoMonoMedium-bold.fntdata"/><Relationship Id="rId37" Type="http://schemas.openxmlformats.org/officeDocument/2006/relationships/font" Target="fonts/NotoSansMono-regular.fntdata"/><Relationship Id="rId36" Type="http://schemas.openxmlformats.org/officeDocument/2006/relationships/font" Target="fonts/RobotoMonoMedium-boldItalic.fntdata"/><Relationship Id="rId39" Type="http://schemas.openxmlformats.org/officeDocument/2006/relationships/font" Target="fonts/Montserrat-regular.fntdata"/><Relationship Id="rId38" Type="http://schemas.openxmlformats.org/officeDocument/2006/relationships/font" Target="fonts/NotoSansMono-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font" Target="fonts/MontserratSemiBold-bold.fntdata"/><Relationship Id="rId25" Type="http://schemas.openxmlformats.org/officeDocument/2006/relationships/font" Target="fonts/MontserratSemiBold-regular.fntdata"/><Relationship Id="rId28" Type="http://schemas.openxmlformats.org/officeDocument/2006/relationships/font" Target="fonts/MontserratSemiBold-boldItalic.fntdata"/><Relationship Id="rId27" Type="http://schemas.openxmlformats.org/officeDocument/2006/relationships/font" Target="fonts/MontserratSemiBold-italic.fntdata"/><Relationship Id="rId29" Type="http://schemas.openxmlformats.org/officeDocument/2006/relationships/font" Target="fonts/SpaceMono-regular.fntdata"/><Relationship Id="rId51" Type="http://schemas.openxmlformats.org/officeDocument/2006/relationships/font" Target="fonts/MontserratLight-regular.fntdata"/><Relationship Id="rId50" Type="http://schemas.openxmlformats.org/officeDocument/2006/relationships/font" Target="fonts/MontserratMedium-boldItalic.fntdata"/><Relationship Id="rId53" Type="http://schemas.openxmlformats.org/officeDocument/2006/relationships/font" Target="fonts/MontserratLight-italic.fntdata"/><Relationship Id="rId52" Type="http://schemas.openxmlformats.org/officeDocument/2006/relationships/font" Target="fonts/MontserratLight-bold.fntdata"/><Relationship Id="rId11" Type="http://schemas.openxmlformats.org/officeDocument/2006/relationships/slide" Target="slides/slide5.xml"/><Relationship Id="rId55" Type="http://schemas.openxmlformats.org/officeDocument/2006/relationships/font" Target="fonts/MontserratExtraBold-bold.fntdata"/><Relationship Id="rId10" Type="http://schemas.openxmlformats.org/officeDocument/2006/relationships/slide" Target="slides/slide4.xml"/><Relationship Id="rId54" Type="http://schemas.openxmlformats.org/officeDocument/2006/relationships/font" Target="fonts/MontserratLight-boldItalic.fntdata"/><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font" Target="fonts/MontserratExtraBold-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kubernetes-sigs/controller-runtime/blob/24cc51fde1b37ece947b6ecc4f92ceaa4fe942b5/pkg/cache/cache.go#L135" TargetMode="External"/><Relationship Id="rId3" Type="http://schemas.openxmlformats.org/officeDocument/2006/relationships/hyperlink" Target="https://github.com/kubernetes-sigs/controller-runtime/blob/b901db121e1f53c47ec9f9683fad90a546688c3e/pkg/controller/controller.go#L69" TargetMode="External"/><Relationship Id="rId4" Type="http://schemas.openxmlformats.org/officeDocument/2006/relationships/hyperlink" Target="https://pkg.go.dev/sigs.k8s.io/controller-runtime/pkg/controller#TypedOptions" TargetMode="External"/><Relationship Id="rId5" Type="http://schemas.openxmlformats.org/officeDocument/2006/relationships/hyperlink" Target="https://github.com/kubernetes-sigs/controller-runtime/blob/main/designs/cache_options.md" TargetMode="External"/><Relationship Id="rId6" Type="http://schemas.openxmlformats.org/officeDocument/2006/relationships/hyperlink" Target="https://github.com/kubernetes/community/blob/master/contributors/devel/sig-api-machinery/controllers.md#readm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cncf/tag-app-delivery/blob/main/operator-wg/whitepaper/Operator-WhitePaper_v1-0.md"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f212259d94_0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f212259d94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f61031f1c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f61031f1c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f212259d94_0_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f212259d94_0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f212259d94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f212259d94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f212259d94_0_8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f212259d94_0_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f61031f1c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f61031f1c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f212259d94_0_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f212259d94_0_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700">
                <a:solidFill>
                  <a:srgbClr val="0086FF"/>
                </a:solidFill>
                <a:latin typeface="Montserrat Medium"/>
                <a:ea typeface="Montserrat Medium"/>
                <a:cs typeface="Montserrat Medium"/>
                <a:sym typeface="Montserrat Medium"/>
              </a:rPr>
              <a:t>Filter Events - Predicates</a:t>
            </a:r>
            <a:endParaRPr sz="1300">
              <a:solidFill>
                <a:srgbClr val="0086FF"/>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400">
                <a:solidFill>
                  <a:srgbClr val="595959"/>
                </a:solidFill>
                <a:latin typeface="Montserrat Medium"/>
                <a:ea typeface="Montserrat Medium"/>
                <a:cs typeface="Montserrat Medium"/>
                <a:sym typeface="Montserrat Medium"/>
              </a:rPr>
              <a:t>GenerationChanged</a:t>
            </a:r>
            <a:r>
              <a:rPr lang="en" sz="1500">
                <a:solidFill>
                  <a:srgbClr val="595959"/>
                </a:solidFill>
                <a:latin typeface="Montserrat"/>
                <a:ea typeface="Montserrat"/>
                <a:cs typeface="Montserrat"/>
                <a:sym typeface="Montserrat"/>
              </a:rPr>
              <a:t>:</a:t>
            </a:r>
            <a:br>
              <a:rPr lang="en" sz="1500">
                <a:solidFill>
                  <a:srgbClr val="595959"/>
                </a:solidFill>
                <a:latin typeface="Montserrat"/>
                <a:ea typeface="Montserrat"/>
                <a:cs typeface="Montserrat"/>
                <a:sym typeface="Montserrat"/>
              </a:rPr>
            </a:br>
            <a:r>
              <a:rPr lang="en" sz="1450">
                <a:solidFill>
                  <a:srgbClr val="595959"/>
                </a:solidFill>
                <a:latin typeface="Montserrat"/>
                <a:ea typeface="Montserrat"/>
                <a:cs typeface="Montserrat"/>
                <a:sym typeface="Montserrat"/>
              </a:rPr>
              <a:t>change in .spec</a:t>
            </a:r>
            <a:endParaRPr sz="1450">
              <a:solidFill>
                <a:srgbClr val="595959"/>
              </a:solidFill>
              <a:latin typeface="Montserrat"/>
              <a:ea typeface="Montserrat"/>
              <a:cs typeface="Montserrat"/>
              <a:sym typeface="Montserrat"/>
            </a:endParaRPr>
          </a:p>
          <a:p>
            <a:pPr indent="0" lvl="0" marL="0" rtl="0" algn="l">
              <a:lnSpc>
                <a:spcPct val="115000"/>
              </a:lnSpc>
              <a:spcBef>
                <a:spcPts val="600"/>
              </a:spcBef>
              <a:spcAft>
                <a:spcPts val="0"/>
              </a:spcAft>
              <a:buClr>
                <a:schemeClr val="dk1"/>
              </a:buClr>
              <a:buSzPts val="1100"/>
              <a:buFont typeface="Arial"/>
              <a:buNone/>
            </a:pPr>
            <a:r>
              <a:rPr lang="en" sz="1400">
                <a:solidFill>
                  <a:srgbClr val="595959"/>
                </a:solidFill>
                <a:latin typeface="Montserrat Medium"/>
                <a:ea typeface="Montserrat Medium"/>
                <a:cs typeface="Montserrat Medium"/>
                <a:sym typeface="Montserrat Medium"/>
              </a:rPr>
              <a:t>ResourceVersionChanged</a:t>
            </a:r>
            <a:r>
              <a:rPr lang="en" sz="1400">
                <a:solidFill>
                  <a:srgbClr val="595959"/>
                </a:solidFill>
                <a:latin typeface="Montserrat"/>
                <a:ea typeface="Montserrat"/>
                <a:cs typeface="Montserrat"/>
                <a:sym typeface="Montserrat"/>
              </a:rPr>
              <a:t>:</a:t>
            </a:r>
            <a:r>
              <a:rPr lang="en" sz="1500">
                <a:solidFill>
                  <a:srgbClr val="595959"/>
                </a:solidFill>
                <a:latin typeface="Montserrat"/>
                <a:ea typeface="Montserrat"/>
                <a:cs typeface="Montserrat"/>
                <a:sym typeface="Montserrat"/>
              </a:rPr>
              <a:t> </a:t>
            </a:r>
            <a:r>
              <a:rPr lang="en" sz="1450">
                <a:solidFill>
                  <a:srgbClr val="595959"/>
                </a:solidFill>
                <a:latin typeface="Montserrat"/>
                <a:ea typeface="Montserrat"/>
                <a:cs typeface="Montserrat"/>
                <a:sym typeface="Montserrat"/>
              </a:rPr>
              <a:t>change in .spec or .status</a:t>
            </a:r>
            <a:endParaRPr sz="1450">
              <a:solidFill>
                <a:srgbClr val="595959"/>
              </a:solidFill>
              <a:latin typeface="Montserrat"/>
              <a:ea typeface="Montserrat"/>
              <a:cs typeface="Montserrat"/>
              <a:sym typeface="Montserrat"/>
            </a:endParaRPr>
          </a:p>
          <a:p>
            <a:pPr indent="0" lvl="0" marL="0" rtl="0" algn="l">
              <a:lnSpc>
                <a:spcPct val="115000"/>
              </a:lnSpc>
              <a:spcBef>
                <a:spcPts val="600"/>
              </a:spcBef>
              <a:spcAft>
                <a:spcPts val="0"/>
              </a:spcAft>
              <a:buClr>
                <a:schemeClr val="dk1"/>
              </a:buClr>
              <a:buSzPts val="1100"/>
              <a:buFont typeface="Arial"/>
              <a:buNone/>
            </a:pPr>
            <a:r>
              <a:t/>
            </a:r>
            <a:endParaRPr sz="1450">
              <a:solidFill>
                <a:srgbClr val="595959"/>
              </a:solidFill>
              <a:latin typeface="Montserrat"/>
              <a:ea typeface="Montserrat"/>
              <a:cs typeface="Montserrat"/>
              <a:sym typeface="Montserrat"/>
            </a:endParaRPr>
          </a:p>
          <a:p>
            <a:pPr indent="0" lvl="0" marL="0" rtl="0" algn="l">
              <a:lnSpc>
                <a:spcPct val="115000"/>
              </a:lnSpc>
              <a:spcBef>
                <a:spcPts val="600"/>
              </a:spcBef>
              <a:spcAft>
                <a:spcPts val="0"/>
              </a:spcAft>
              <a:buClr>
                <a:schemeClr val="dk1"/>
              </a:buClr>
              <a:buSzPts val="1100"/>
              <a:buFont typeface="Arial"/>
              <a:buNone/>
            </a:pPr>
            <a:r>
              <a:rPr lang="en" sz="1450">
                <a:solidFill>
                  <a:srgbClr val="595959"/>
                </a:solidFill>
                <a:latin typeface="Montserrat"/>
                <a:ea typeface="Montserrat"/>
                <a:cs typeface="Montserrat"/>
                <a:sym typeface="Montserrat"/>
              </a:rPr>
              <a:t>github.com/kubernetes-sigs/controller-runtime/blob/main/examples/typed/main.go</a:t>
            </a:r>
            <a:endParaRPr sz="1450">
              <a:solidFill>
                <a:srgbClr val="595959"/>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f3ca9947e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f3ca9947e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500">
              <a:latin typeface="Montserrat"/>
              <a:ea typeface="Montserrat"/>
              <a:cs typeface="Montserrat"/>
              <a:sym typeface="Montserrat"/>
            </a:endParaRPr>
          </a:p>
          <a:p>
            <a:pPr indent="0" lvl="0" marL="457200" rtl="0" algn="l">
              <a:spcBef>
                <a:spcPts val="0"/>
              </a:spcBef>
              <a:spcAft>
                <a:spcPts val="0"/>
              </a:spcAft>
              <a:buNone/>
            </a:pPr>
            <a:r>
              <a:t/>
            </a:r>
            <a:endParaRPr sz="1500">
              <a:latin typeface="Montserrat"/>
              <a:ea typeface="Montserrat"/>
              <a:cs typeface="Montserrat"/>
              <a:sym typeface="Montserra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f3ca9947e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f3ca9947e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sz="1500">
                <a:latin typeface="Montserrat"/>
                <a:ea typeface="Montserrat"/>
                <a:cs typeface="Montserrat"/>
                <a:sym typeface="Montserrat"/>
              </a:rPr>
              <a:t>Cache options</a:t>
            </a:r>
            <a:endParaRPr sz="1500">
              <a:latin typeface="Montserrat"/>
              <a:ea typeface="Montserrat"/>
              <a:cs typeface="Montserrat"/>
              <a:sym typeface="Montserrat"/>
            </a:endParaRPr>
          </a:p>
          <a:p>
            <a:pPr indent="0" lvl="0" marL="0" rtl="0" algn="l">
              <a:spcBef>
                <a:spcPts val="0"/>
              </a:spcBef>
              <a:spcAft>
                <a:spcPts val="0"/>
              </a:spcAft>
              <a:buNone/>
            </a:pPr>
            <a:r>
              <a:rPr lang="en" sz="1500">
                <a:latin typeface="Montserrat"/>
                <a:ea typeface="Montserrat"/>
                <a:cs typeface="Montserrat"/>
                <a:sym typeface="Montserrat"/>
              </a:rPr>
              <a:t> </a:t>
            </a:r>
            <a:r>
              <a:rPr lang="en" sz="1500" u="sng">
                <a:solidFill>
                  <a:schemeClr val="hlink"/>
                </a:solidFill>
                <a:latin typeface="Montserrat"/>
                <a:ea typeface="Montserrat"/>
                <a:cs typeface="Montserrat"/>
                <a:sym typeface="Montserrat"/>
                <a:hlinkClick r:id="rId2"/>
              </a:rPr>
              <a:t>https://github.com/kubernetes-sigs/controller-runtime/blob/24cc51fde1b37ece947b6ecc4f92ceaa4fe942b5/pkg/cache/cache.go#L135</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0" lvl="0" marL="0" rtl="0" algn="l">
              <a:spcBef>
                <a:spcPts val="0"/>
              </a:spcBef>
              <a:spcAft>
                <a:spcPts val="0"/>
              </a:spcAft>
              <a:buNone/>
            </a:pPr>
            <a:r>
              <a:rPr lang="en" sz="1500">
                <a:latin typeface="Montserrat"/>
                <a:ea typeface="Montserrat"/>
                <a:cs typeface="Montserrat"/>
                <a:sym typeface="Montserrat"/>
              </a:rPr>
              <a:t>Controller options</a:t>
            </a:r>
            <a:endParaRPr sz="1500">
              <a:latin typeface="Montserrat"/>
              <a:ea typeface="Montserrat"/>
              <a:cs typeface="Montserrat"/>
              <a:sym typeface="Montserrat"/>
            </a:endParaRPr>
          </a:p>
          <a:p>
            <a:pPr indent="0" lvl="0" marL="0" rtl="0" algn="l">
              <a:spcBef>
                <a:spcPts val="0"/>
              </a:spcBef>
              <a:spcAft>
                <a:spcPts val="0"/>
              </a:spcAft>
              <a:buNone/>
            </a:pPr>
            <a:r>
              <a:rPr lang="en" sz="1500" u="sng">
                <a:solidFill>
                  <a:schemeClr val="hlink"/>
                </a:solidFill>
                <a:latin typeface="Montserrat"/>
                <a:ea typeface="Montserrat"/>
                <a:cs typeface="Montserrat"/>
                <a:sym typeface="Montserrat"/>
                <a:hlinkClick r:id="rId3"/>
              </a:rPr>
              <a:t>https://github.com/kubernetes-sigs/controller-runtime/blob/b901db121e1f53c47ec9f9683fad90a546688c3e/pkg/controller/controller.go#L69</a:t>
            </a:r>
            <a:endParaRPr sz="1500">
              <a:latin typeface="Montserrat"/>
              <a:ea typeface="Montserrat"/>
              <a:cs typeface="Montserrat"/>
              <a:sym typeface="Montserrat"/>
            </a:endParaRPr>
          </a:p>
          <a:p>
            <a:pPr indent="0" lvl="0" marL="0" rtl="0" algn="l">
              <a:spcBef>
                <a:spcPts val="0"/>
              </a:spcBef>
              <a:spcAft>
                <a:spcPts val="0"/>
              </a:spcAft>
              <a:buNone/>
            </a:pPr>
            <a:r>
              <a:rPr lang="en" sz="1500" u="sng">
                <a:solidFill>
                  <a:schemeClr val="hlink"/>
                </a:solidFill>
                <a:latin typeface="Montserrat"/>
                <a:ea typeface="Montserrat"/>
                <a:cs typeface="Montserrat"/>
                <a:sym typeface="Montserrat"/>
                <a:hlinkClick r:id="rId4"/>
              </a:rPr>
              <a:t>https://pkg.go.dev/sigs.k8s.io/controller-runtime/pkg/controller#TypedOptions</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0" lvl="0" marL="0" rtl="0" algn="l">
              <a:spcBef>
                <a:spcPts val="0"/>
              </a:spcBef>
              <a:spcAft>
                <a:spcPts val="0"/>
              </a:spcAft>
              <a:buNone/>
            </a:pPr>
            <a:r>
              <a:rPr lang="en" sz="1500">
                <a:latin typeface="Montserrat"/>
                <a:ea typeface="Montserrat"/>
                <a:cs typeface="Montserrat"/>
                <a:sym typeface="Montserrat"/>
              </a:rPr>
              <a:t>Cache Options Design</a:t>
            </a:r>
            <a:endParaRPr sz="1500">
              <a:latin typeface="Montserrat"/>
              <a:ea typeface="Montserrat"/>
              <a:cs typeface="Montserrat"/>
              <a:sym typeface="Montserrat"/>
            </a:endParaRPr>
          </a:p>
          <a:p>
            <a:pPr indent="0" lvl="0" marL="0" rtl="0" algn="l">
              <a:spcBef>
                <a:spcPts val="0"/>
              </a:spcBef>
              <a:spcAft>
                <a:spcPts val="0"/>
              </a:spcAft>
              <a:buNone/>
            </a:pPr>
            <a:r>
              <a:rPr lang="en" sz="1500" u="sng">
                <a:solidFill>
                  <a:schemeClr val="hlink"/>
                </a:solidFill>
                <a:latin typeface="Montserrat"/>
                <a:ea typeface="Montserrat"/>
                <a:cs typeface="Montserrat"/>
                <a:sym typeface="Montserrat"/>
                <a:hlinkClick r:id="rId5"/>
              </a:rPr>
              <a:t>https://github.com/kubernetes-sigs/controller-runtime/blob/main/designs/cache_options.md</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0" lvl="0" marL="0" rtl="0" algn="l">
              <a:spcBef>
                <a:spcPts val="0"/>
              </a:spcBef>
              <a:spcAft>
                <a:spcPts val="0"/>
              </a:spcAft>
              <a:buNone/>
            </a:pPr>
            <a:r>
              <a:rPr lang="en" sz="1500">
                <a:latin typeface="Montserrat"/>
                <a:ea typeface="Montserrat"/>
                <a:cs typeface="Montserrat"/>
                <a:sym typeface="Montserrat"/>
              </a:rPr>
              <a:t>Writing Controllers</a:t>
            </a:r>
            <a:endParaRPr sz="1500">
              <a:latin typeface="Montserrat"/>
              <a:ea typeface="Montserrat"/>
              <a:cs typeface="Montserrat"/>
              <a:sym typeface="Montserrat"/>
            </a:endParaRPr>
          </a:p>
          <a:p>
            <a:pPr indent="0" lvl="0" marL="0" rtl="0" algn="l">
              <a:spcBef>
                <a:spcPts val="0"/>
              </a:spcBef>
              <a:spcAft>
                <a:spcPts val="0"/>
              </a:spcAft>
              <a:buNone/>
            </a:pPr>
            <a:r>
              <a:rPr lang="en" sz="1500" u="sng">
                <a:solidFill>
                  <a:schemeClr val="hlink"/>
                </a:solidFill>
                <a:latin typeface="Montserrat"/>
                <a:ea typeface="Montserrat"/>
                <a:cs typeface="Montserrat"/>
                <a:sym typeface="Montserrat"/>
                <a:hlinkClick r:id="rId6"/>
              </a:rPr>
              <a:t>https://github.com/kubernetes/community/blob/master/contributors/devel/sig-api-machinery/controllers.md#readme</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f212259d94_0_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f212259d94_0_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f212259d94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f212259d94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f212259d94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f212259d94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900" u="sng">
                <a:solidFill>
                  <a:schemeClr val="hlink"/>
                </a:solidFill>
                <a:latin typeface="Montserrat"/>
                <a:ea typeface="Montserrat"/>
                <a:cs typeface="Montserrat"/>
                <a:sym typeface="Montserrat"/>
                <a:hlinkClick r:id="rId2"/>
              </a:rPr>
              <a:t>https://github.com/cncf/tag-app-delivery/blob/main/operator-wg/whitepaper/Operator-WhitePaper_v1-0.md</a:t>
            </a:r>
            <a:r>
              <a:rPr lang="en" sz="1900">
                <a:solidFill>
                  <a:schemeClr val="dk1"/>
                </a:solidFill>
                <a:latin typeface="Montserrat"/>
                <a:ea typeface="Montserrat"/>
                <a:cs typeface="Montserrat"/>
                <a:sym typeface="Montserrat"/>
              </a:rPr>
              <a:t> </a:t>
            </a:r>
            <a:endParaRPr sz="19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900">
              <a:solidFill>
                <a:schemeClr val="dk1"/>
              </a:solidFill>
              <a:latin typeface="Montserrat"/>
              <a:ea typeface="Montserrat"/>
              <a:cs typeface="Montserrat"/>
              <a:sym typeface="Montserrat"/>
            </a:endParaRPr>
          </a:p>
          <a:p>
            <a:pPr indent="0" lvl="0" marL="0" rtl="0" algn="l">
              <a:lnSpc>
                <a:spcPct val="125000"/>
              </a:lnSpc>
              <a:spcBef>
                <a:spcPts val="0"/>
              </a:spcBef>
              <a:spcAft>
                <a:spcPts val="0"/>
              </a:spcAft>
              <a:buClr>
                <a:schemeClr val="dk1"/>
              </a:buClr>
              <a:buSzPts val="1100"/>
              <a:buFont typeface="Arial"/>
              <a:buNone/>
            </a:pPr>
            <a:r>
              <a:rPr lang="en" sz="1700">
                <a:solidFill>
                  <a:schemeClr val="dk1"/>
                </a:solidFill>
                <a:latin typeface="Montserrat"/>
                <a:ea typeface="Montserrat"/>
                <a:cs typeface="Montserrat"/>
                <a:sym typeface="Montserrat"/>
              </a:rPr>
              <a:t>automation pattern that manages the declarative state of an app or infra by continuously monitoring its current status and applying changes as needed to reconcile the system with the desired state. It implements operational knowledge, controls, golden paths and so on. </a:t>
            </a:r>
            <a:endParaRPr sz="1700">
              <a:solidFill>
                <a:schemeClr val="dk1"/>
              </a:solidFill>
              <a:latin typeface="Montserrat"/>
              <a:ea typeface="Montserrat"/>
              <a:cs typeface="Montserrat"/>
              <a:sym typeface="Montserrat"/>
            </a:endParaRPr>
          </a:p>
          <a:p>
            <a:pPr indent="0" lvl="0" marL="0" rtl="0" algn="l">
              <a:lnSpc>
                <a:spcPct val="125000"/>
              </a:lnSpc>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700">
                <a:solidFill>
                  <a:schemeClr val="dk1"/>
                </a:solidFill>
                <a:latin typeface="Montserrat"/>
                <a:ea typeface="Montserrat"/>
                <a:cs typeface="Montserrat"/>
                <a:sym typeface="Montserrat"/>
              </a:rPr>
              <a:t>Operators leverage Kubernetes Resource Model (KRM) pattern together with GitOps practices, makes version-controlled Git repositories single source of truth and enables automated and declarative management of infrastructure.</a:t>
            </a:r>
            <a:endParaRPr sz="17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9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9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f61031f1c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f61031f1c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f212259d94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f212259d94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Montserrat"/>
                <a:ea typeface="Montserrat"/>
                <a:cs typeface="Montserrat"/>
                <a:sym typeface="Montserrat"/>
              </a:rPr>
              <a:t>controller-runtime: This is a higher-level library built on top of client-go, designed to simplify the process of writing Kubernetes controllers and operators</a:t>
            </a:r>
            <a:endParaRPr sz="1900">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f2a9ae392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f2a9ae392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Montserrat"/>
                <a:ea typeface="Montserrat"/>
                <a:cs typeface="Montserrat"/>
                <a:sym typeface="Montserrat"/>
              </a:rPr>
              <a:t>I0818 11:08:58.516275       1 request.go:697] Waited for 31.709177138s due to client-side throttling, not priority and fairness, request: POST:https://&lt;IP&gt;:443/api/v1/namespaces/test/configmaps</a:t>
            </a:r>
            <a:endParaRPr sz="1400">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f212259d94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f212259d94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Montserrat Medium"/>
                <a:ea typeface="Montserrat Medium"/>
                <a:cs typeface="Montserrat Medium"/>
                <a:sym typeface="Montserrat Medium"/>
              </a:rPr>
              <a:t>Egress example</a:t>
            </a:r>
            <a:endParaRPr sz="1600">
              <a:latin typeface="Montserrat Medium"/>
              <a:ea typeface="Montserrat Medium"/>
              <a:cs typeface="Montserrat Medium"/>
              <a:sym typeface="Montserrat Medium"/>
            </a:endParaRPr>
          </a:p>
          <a:p>
            <a:pPr indent="0" lvl="0" marL="0" rtl="0" algn="l">
              <a:spcBef>
                <a:spcPts val="0"/>
              </a:spcBef>
              <a:spcAft>
                <a:spcPts val="0"/>
              </a:spcAft>
              <a:buNone/>
            </a:pPr>
            <a:r>
              <a:t/>
            </a:r>
            <a:endParaRPr sz="1600">
              <a:latin typeface="Montserrat Medium"/>
              <a:ea typeface="Montserrat Medium"/>
              <a:cs typeface="Montserrat Medium"/>
              <a:sym typeface="Montserrat Medium"/>
            </a:endParaRPr>
          </a:p>
          <a:p>
            <a:pPr indent="0" lvl="0" marL="0" rtl="0" algn="l">
              <a:spcBef>
                <a:spcPts val="0"/>
              </a:spcBef>
              <a:spcAft>
                <a:spcPts val="0"/>
              </a:spcAft>
              <a:buNone/>
            </a:pPr>
            <a:r>
              <a:rPr lang="en" sz="1600">
                <a:latin typeface="Montserrat Medium"/>
                <a:ea typeface="Montserrat Medium"/>
                <a:cs typeface="Montserrat Medium"/>
                <a:sym typeface="Montserrat Medium"/>
              </a:rPr>
              <a:t>Mention GKE cluster</a:t>
            </a:r>
            <a:endParaRPr sz="1600">
              <a:latin typeface="Montserrat Medium"/>
              <a:ea typeface="Montserrat Medium"/>
              <a:cs typeface="Montserrat Medium"/>
              <a:sym typeface="Montserrat Medium"/>
            </a:endParaRPr>
          </a:p>
          <a:p>
            <a:pPr indent="0" lvl="0" marL="0" rtl="0" algn="l">
              <a:spcBef>
                <a:spcPts val="0"/>
              </a:spcBef>
              <a:spcAft>
                <a:spcPts val="0"/>
              </a:spcAft>
              <a:buNone/>
            </a:pPr>
            <a:r>
              <a:t/>
            </a:r>
            <a:endParaRPr sz="1600">
              <a:latin typeface="Montserrat Medium"/>
              <a:ea typeface="Montserrat Medium"/>
              <a:cs typeface="Montserrat Medium"/>
              <a:sym typeface="Montserrat Medium"/>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f212259d94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f212259d94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Montserrat Medium"/>
                <a:ea typeface="Montserrat Medium"/>
                <a:cs typeface="Montserrat Medium"/>
                <a:sym typeface="Montserrat Medium"/>
              </a:rPr>
              <a:t>ADD - one direction load, other - rate limiting potentially unknown undocumented behaviours, in kCC - periodic reconciliation</a:t>
            </a:r>
            <a:endParaRPr sz="1400">
              <a:latin typeface="Montserrat Medium"/>
              <a:ea typeface="Montserrat Medium"/>
              <a:cs typeface="Montserrat Medium"/>
              <a:sym typeface="Montserrat Medium"/>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f212259d94_0_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f212259d94_0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3.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49.png"/><Relationship Id="rId5"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7.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49.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44.png"/><Relationship Id="rId6"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38.png"/><Relationship Id="rId4" Type="http://schemas.openxmlformats.org/officeDocument/2006/relationships/image" Target="../media/image42.png"/><Relationship Id="rId5"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44.png"/><Relationship Id="rId6"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9.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4.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4.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p:cSld name="CUSTOM_5">
    <p:spTree>
      <p:nvGrpSpPr>
        <p:cNvPr id="10" name="Shape 10"/>
        <p:cNvGrpSpPr/>
        <p:nvPr/>
      </p:nvGrpSpPr>
      <p:grpSpPr>
        <a:xfrm>
          <a:off x="0" y="0"/>
          <a:ext cx="0" cy="0"/>
          <a:chOff x="0" y="0"/>
          <a:chExt cx="0" cy="0"/>
        </a:xfrm>
      </p:grpSpPr>
      <p:sp>
        <p:nvSpPr>
          <p:cNvPr id="11" name="Google Shape;11;p2"/>
          <p:cNvSpPr/>
          <p:nvPr/>
        </p:nvSpPr>
        <p:spPr>
          <a:xfrm>
            <a:off x="457200" y="-5993"/>
            <a:ext cx="914400" cy="109200"/>
          </a:xfrm>
          <a:prstGeom prst="rect">
            <a:avLst/>
          </a:prstGeom>
          <a:solidFill>
            <a:srgbClr val="0086FF"/>
          </a:solidFill>
          <a:ln cap="flat" cmpd="sng" w="9525">
            <a:solidFill>
              <a:srgbClr val="0086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txBox="1"/>
          <p:nvPr>
            <p:ph type="title"/>
          </p:nvPr>
        </p:nvSpPr>
        <p:spPr>
          <a:xfrm>
            <a:off x="457200" y="345200"/>
            <a:ext cx="8213700" cy="66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3" name="Google Shape;13;p2"/>
          <p:cNvSpPr txBox="1"/>
          <p:nvPr>
            <p:ph idx="2" type="title"/>
          </p:nvPr>
        </p:nvSpPr>
        <p:spPr>
          <a:xfrm>
            <a:off x="457200" y="1006600"/>
            <a:ext cx="8213700" cy="3610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atin typeface="Montserrat"/>
                <a:ea typeface="Montserrat"/>
                <a:cs typeface="Montserrat"/>
                <a:sym typeface="Montserrat"/>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4" name="Google Shape;14;p2"/>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2"/>
          <p:cNvSpPr/>
          <p:nvPr>
            <p:ph idx="3" type="pic"/>
          </p:nvPr>
        </p:nvSpPr>
        <p:spPr>
          <a:xfrm>
            <a:off x="7981506" y="204788"/>
            <a:ext cx="1005300" cy="533400"/>
          </a:xfrm>
          <a:prstGeom prst="rect">
            <a:avLst/>
          </a:prstGeom>
          <a:noFill/>
          <a:ln>
            <a:noFill/>
          </a:ln>
        </p:spPr>
      </p:sp>
      <p:pic>
        <p:nvPicPr>
          <p:cNvPr id="17" name="Google Shape;17;p2"/>
          <p:cNvPicPr preferRelativeResize="0"/>
          <p:nvPr/>
        </p:nvPicPr>
        <p:blipFill rotWithShape="1">
          <a:blip r:embed="rId2">
            <a:alphaModFix/>
          </a:blip>
          <a:srcRect b="0" l="0" r="0" t="0"/>
          <a:stretch/>
        </p:blipFill>
        <p:spPr>
          <a:xfrm>
            <a:off x="8500187" y="4520994"/>
            <a:ext cx="485775" cy="4762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olor background 1">
  <p:cSld name="CUSTOM_12">
    <p:spTree>
      <p:nvGrpSpPr>
        <p:cNvPr id="82" name="Shape 82"/>
        <p:cNvGrpSpPr/>
        <p:nvPr/>
      </p:nvGrpSpPr>
      <p:grpSpPr>
        <a:xfrm>
          <a:off x="0" y="0"/>
          <a:ext cx="0" cy="0"/>
          <a:chOff x="0" y="0"/>
          <a:chExt cx="0" cy="0"/>
        </a:xfrm>
      </p:grpSpPr>
      <p:pic>
        <p:nvPicPr>
          <p:cNvPr id="83" name="Google Shape;83;p1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4" name="Google Shape;84;p11"/>
          <p:cNvSpPr txBox="1"/>
          <p:nvPr>
            <p:ph type="title"/>
          </p:nvPr>
        </p:nvSpPr>
        <p:spPr>
          <a:xfrm>
            <a:off x="1243175" y="1160975"/>
            <a:ext cx="6565200" cy="616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85" name="Google Shape;85;p11"/>
          <p:cNvSpPr txBox="1"/>
          <p:nvPr>
            <p:ph idx="1" type="body"/>
          </p:nvPr>
        </p:nvSpPr>
        <p:spPr>
          <a:xfrm>
            <a:off x="1243175" y="1774850"/>
            <a:ext cx="6565200" cy="26961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lt1"/>
              </a:buClr>
              <a:buSzPts val="1600"/>
              <a:buChar char="●"/>
              <a:defRPr>
                <a:solidFill>
                  <a:schemeClr val="lt1"/>
                </a:solidFill>
              </a:defRPr>
            </a:lvl1pPr>
            <a:lvl2pPr indent="-330200" lvl="1" marL="914400" algn="l">
              <a:lnSpc>
                <a:spcPct val="115000"/>
              </a:lnSpc>
              <a:spcBef>
                <a:spcPts val="0"/>
              </a:spcBef>
              <a:spcAft>
                <a:spcPts val="0"/>
              </a:spcAft>
              <a:buClr>
                <a:schemeClr val="lt1"/>
              </a:buClr>
              <a:buSzPts val="1600"/>
              <a:buChar char="○"/>
              <a:defRPr>
                <a:solidFill>
                  <a:schemeClr val="lt1"/>
                </a:solidFill>
              </a:defRPr>
            </a:lvl2pPr>
            <a:lvl3pPr indent="-330200" lvl="2" marL="1371600" algn="l">
              <a:lnSpc>
                <a:spcPct val="115000"/>
              </a:lnSpc>
              <a:spcBef>
                <a:spcPts val="0"/>
              </a:spcBef>
              <a:spcAft>
                <a:spcPts val="0"/>
              </a:spcAft>
              <a:buClr>
                <a:schemeClr val="lt1"/>
              </a:buClr>
              <a:buSzPts val="1600"/>
              <a:buChar char="■"/>
              <a:defRPr>
                <a:solidFill>
                  <a:schemeClr val="lt1"/>
                </a:solidFill>
              </a:defRPr>
            </a:lvl3pPr>
            <a:lvl4pPr indent="-330200" lvl="3" marL="1828800" algn="l">
              <a:lnSpc>
                <a:spcPct val="115000"/>
              </a:lnSpc>
              <a:spcBef>
                <a:spcPts val="0"/>
              </a:spcBef>
              <a:spcAft>
                <a:spcPts val="0"/>
              </a:spcAft>
              <a:buClr>
                <a:schemeClr val="lt1"/>
              </a:buClr>
              <a:buSzPts val="1600"/>
              <a:buChar char="●"/>
              <a:defRPr>
                <a:solidFill>
                  <a:schemeClr val="lt1"/>
                </a:solidFill>
              </a:defRPr>
            </a:lvl4pPr>
            <a:lvl5pPr indent="-330200" lvl="4" marL="2286000" algn="l">
              <a:lnSpc>
                <a:spcPct val="115000"/>
              </a:lnSpc>
              <a:spcBef>
                <a:spcPts val="0"/>
              </a:spcBef>
              <a:spcAft>
                <a:spcPts val="0"/>
              </a:spcAft>
              <a:buClr>
                <a:schemeClr val="lt1"/>
              </a:buClr>
              <a:buSzPts val="1600"/>
              <a:buChar char="○"/>
              <a:defRPr>
                <a:solidFill>
                  <a:schemeClr val="lt1"/>
                </a:solidFill>
              </a:defRPr>
            </a:lvl5pPr>
            <a:lvl6pPr indent="-330200" lvl="5" marL="2743200" algn="l">
              <a:lnSpc>
                <a:spcPct val="115000"/>
              </a:lnSpc>
              <a:spcBef>
                <a:spcPts val="0"/>
              </a:spcBef>
              <a:spcAft>
                <a:spcPts val="0"/>
              </a:spcAft>
              <a:buClr>
                <a:schemeClr val="lt1"/>
              </a:buClr>
              <a:buSzPts val="1600"/>
              <a:buChar char="■"/>
              <a:defRPr>
                <a:solidFill>
                  <a:schemeClr val="lt1"/>
                </a:solidFill>
              </a:defRPr>
            </a:lvl6pPr>
            <a:lvl7pPr indent="-330200" lvl="6" marL="3200400" algn="l">
              <a:lnSpc>
                <a:spcPct val="115000"/>
              </a:lnSpc>
              <a:spcBef>
                <a:spcPts val="0"/>
              </a:spcBef>
              <a:spcAft>
                <a:spcPts val="0"/>
              </a:spcAft>
              <a:buClr>
                <a:schemeClr val="lt1"/>
              </a:buClr>
              <a:buSzPts val="1600"/>
              <a:buChar char="●"/>
              <a:defRPr>
                <a:solidFill>
                  <a:schemeClr val="lt1"/>
                </a:solidFill>
              </a:defRPr>
            </a:lvl7pPr>
            <a:lvl8pPr indent="-330200" lvl="7" marL="3657600" algn="l">
              <a:lnSpc>
                <a:spcPct val="115000"/>
              </a:lnSpc>
              <a:spcBef>
                <a:spcPts val="0"/>
              </a:spcBef>
              <a:spcAft>
                <a:spcPts val="0"/>
              </a:spcAft>
              <a:buClr>
                <a:schemeClr val="lt1"/>
              </a:buClr>
              <a:buSzPts val="1600"/>
              <a:buChar char="○"/>
              <a:defRPr>
                <a:solidFill>
                  <a:schemeClr val="lt1"/>
                </a:solidFill>
              </a:defRPr>
            </a:lvl8pPr>
            <a:lvl9pPr indent="-330200" lvl="8" marL="4114800" algn="l">
              <a:lnSpc>
                <a:spcPct val="115000"/>
              </a:lnSpc>
              <a:spcBef>
                <a:spcPts val="0"/>
              </a:spcBef>
              <a:spcAft>
                <a:spcPts val="0"/>
              </a:spcAft>
              <a:buClr>
                <a:schemeClr val="lt1"/>
              </a:buClr>
              <a:buSzPts val="1600"/>
              <a:buChar char="■"/>
              <a:defRPr>
                <a:solidFill>
                  <a:schemeClr val="lt1"/>
                </a:solidFill>
              </a:defRPr>
            </a:lvl9pPr>
          </a:lstStyle>
          <a:p/>
        </p:txBody>
      </p:sp>
      <p:pic>
        <p:nvPicPr>
          <p:cNvPr id="86" name="Google Shape;86;p11"/>
          <p:cNvPicPr preferRelativeResize="0"/>
          <p:nvPr/>
        </p:nvPicPr>
        <p:blipFill rotWithShape="1">
          <a:blip r:embed="rId3">
            <a:alphaModFix/>
          </a:blip>
          <a:srcRect b="0" l="0" r="0" t="0"/>
          <a:stretch/>
        </p:blipFill>
        <p:spPr>
          <a:xfrm>
            <a:off x="731088" y="314034"/>
            <a:ext cx="1178828" cy="197425"/>
          </a:xfrm>
          <a:prstGeom prst="rect">
            <a:avLst/>
          </a:prstGeom>
          <a:noFill/>
          <a:ln>
            <a:noFill/>
          </a:ln>
        </p:spPr>
      </p:pic>
      <p:pic>
        <p:nvPicPr>
          <p:cNvPr id="87" name="Google Shape;87;p11"/>
          <p:cNvPicPr preferRelativeResize="0"/>
          <p:nvPr/>
        </p:nvPicPr>
        <p:blipFill rotWithShape="1">
          <a:blip r:embed="rId4">
            <a:alphaModFix/>
          </a:blip>
          <a:srcRect b="0" l="0" r="0" t="0"/>
          <a:stretch/>
        </p:blipFill>
        <p:spPr>
          <a:xfrm>
            <a:off x="-217766" y="106755"/>
            <a:ext cx="965564" cy="255116"/>
          </a:xfrm>
          <a:prstGeom prst="rect">
            <a:avLst/>
          </a:prstGeom>
          <a:noFill/>
          <a:ln>
            <a:noFill/>
          </a:ln>
        </p:spPr>
      </p:pic>
      <p:sp>
        <p:nvSpPr>
          <p:cNvPr id="88" name="Google Shape;88;p11"/>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1"/>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1pPr>
            <a:lvl2pPr indent="0" lvl="1"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2pPr>
            <a:lvl3pPr indent="0" lvl="2"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3pPr>
            <a:lvl4pPr indent="0" lvl="3"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4pPr>
            <a:lvl5pPr indent="0" lvl="4"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5pPr>
            <a:lvl6pPr indent="0" lvl="5"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6pPr>
            <a:lvl7pPr indent="0" lvl="6"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7pPr>
            <a:lvl8pPr indent="0" lvl="7"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8pPr>
            <a:lvl9pPr indent="0" lvl="8"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11"/>
          <p:cNvSpPr/>
          <p:nvPr>
            <p:ph idx="2" type="pic"/>
          </p:nvPr>
        </p:nvSpPr>
        <p:spPr>
          <a:xfrm>
            <a:off x="7981506" y="204788"/>
            <a:ext cx="1005300" cy="533400"/>
          </a:xfrm>
          <a:prstGeom prst="rect">
            <a:avLst/>
          </a:prstGeom>
          <a:noFill/>
          <a:ln>
            <a:noFill/>
          </a:ln>
        </p:spPr>
      </p:sp>
      <p:pic>
        <p:nvPicPr>
          <p:cNvPr id="91" name="Google Shape;91;p11"/>
          <p:cNvPicPr preferRelativeResize="0"/>
          <p:nvPr/>
        </p:nvPicPr>
        <p:blipFill rotWithShape="1">
          <a:blip r:embed="rId5">
            <a:alphaModFix/>
          </a:blip>
          <a:srcRect b="0" l="0" r="0" t="0"/>
          <a:stretch/>
        </p:blipFill>
        <p:spPr>
          <a:xfrm>
            <a:off x="8500187" y="4520994"/>
            <a:ext cx="485775" cy="4762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ation page blue">
  <p:cSld name="CUSTOM_14">
    <p:spTree>
      <p:nvGrpSpPr>
        <p:cNvPr id="92" name="Shape 92"/>
        <p:cNvGrpSpPr/>
        <p:nvPr/>
      </p:nvGrpSpPr>
      <p:grpSpPr>
        <a:xfrm>
          <a:off x="0" y="0"/>
          <a:ext cx="0" cy="0"/>
          <a:chOff x="0" y="0"/>
          <a:chExt cx="0" cy="0"/>
        </a:xfrm>
      </p:grpSpPr>
      <p:pic>
        <p:nvPicPr>
          <p:cNvPr id="93" name="Google Shape;93;p1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4" name="Google Shape;94;p12"/>
          <p:cNvSpPr/>
          <p:nvPr/>
        </p:nvSpPr>
        <p:spPr>
          <a:xfrm>
            <a:off x="1626575" y="1125425"/>
            <a:ext cx="5925900" cy="2514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2"/>
          <p:cNvSpPr txBox="1"/>
          <p:nvPr>
            <p:ph idx="1" type="subTitle"/>
          </p:nvPr>
        </p:nvSpPr>
        <p:spPr>
          <a:xfrm>
            <a:off x="1962375" y="1448650"/>
            <a:ext cx="5301600" cy="19623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SzPts val="1600"/>
              <a:buNone/>
              <a:defRPr/>
            </a:lvl1pPr>
            <a:lvl2pPr lvl="1" algn="l">
              <a:lnSpc>
                <a:spcPct val="115000"/>
              </a:lnSpc>
              <a:spcBef>
                <a:spcPts val="0"/>
              </a:spcBef>
              <a:spcAft>
                <a:spcPts val="0"/>
              </a:spcAft>
              <a:buSzPts val="1600"/>
              <a:buNone/>
              <a:defRPr/>
            </a:lvl2pPr>
            <a:lvl3pPr lvl="2" algn="l">
              <a:lnSpc>
                <a:spcPct val="115000"/>
              </a:lnSpc>
              <a:spcBef>
                <a:spcPts val="0"/>
              </a:spcBef>
              <a:spcAft>
                <a:spcPts val="0"/>
              </a:spcAft>
              <a:buSzPts val="1600"/>
              <a:buNone/>
              <a:defRPr/>
            </a:lvl3pPr>
            <a:lvl4pPr lvl="3" algn="l">
              <a:lnSpc>
                <a:spcPct val="115000"/>
              </a:lnSpc>
              <a:spcBef>
                <a:spcPts val="0"/>
              </a:spcBef>
              <a:spcAft>
                <a:spcPts val="0"/>
              </a:spcAft>
              <a:buSzPts val="1600"/>
              <a:buNone/>
              <a:defRPr/>
            </a:lvl4pPr>
            <a:lvl5pPr lvl="4" algn="l">
              <a:lnSpc>
                <a:spcPct val="115000"/>
              </a:lnSpc>
              <a:spcBef>
                <a:spcPts val="0"/>
              </a:spcBef>
              <a:spcAft>
                <a:spcPts val="0"/>
              </a:spcAft>
              <a:buSzPts val="1600"/>
              <a:buNone/>
              <a:defRPr/>
            </a:lvl5pPr>
            <a:lvl6pPr lvl="5" algn="l">
              <a:lnSpc>
                <a:spcPct val="115000"/>
              </a:lnSpc>
              <a:spcBef>
                <a:spcPts val="0"/>
              </a:spcBef>
              <a:spcAft>
                <a:spcPts val="0"/>
              </a:spcAft>
              <a:buSzPts val="1600"/>
              <a:buNone/>
              <a:defRPr/>
            </a:lvl6pPr>
            <a:lvl7pPr lvl="6" algn="l">
              <a:lnSpc>
                <a:spcPct val="115000"/>
              </a:lnSpc>
              <a:spcBef>
                <a:spcPts val="0"/>
              </a:spcBef>
              <a:spcAft>
                <a:spcPts val="0"/>
              </a:spcAft>
              <a:buSzPts val="1600"/>
              <a:buNone/>
              <a:defRPr/>
            </a:lvl7pPr>
            <a:lvl8pPr lvl="7" algn="l">
              <a:lnSpc>
                <a:spcPct val="115000"/>
              </a:lnSpc>
              <a:spcBef>
                <a:spcPts val="0"/>
              </a:spcBef>
              <a:spcAft>
                <a:spcPts val="0"/>
              </a:spcAft>
              <a:buSzPts val="1600"/>
              <a:buNone/>
              <a:defRPr/>
            </a:lvl8pPr>
            <a:lvl9pPr lvl="8" algn="l">
              <a:lnSpc>
                <a:spcPct val="115000"/>
              </a:lnSpc>
              <a:spcBef>
                <a:spcPts val="0"/>
              </a:spcBef>
              <a:spcAft>
                <a:spcPts val="0"/>
              </a:spcAft>
              <a:buSzPts val="1600"/>
              <a:buNone/>
              <a:defRPr/>
            </a:lvl9pPr>
          </a:lstStyle>
          <a:p/>
        </p:txBody>
      </p:sp>
      <p:sp>
        <p:nvSpPr>
          <p:cNvPr id="96" name="Google Shape;96;p12"/>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2"/>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1pPr>
            <a:lvl2pPr indent="0" lvl="1"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2pPr>
            <a:lvl3pPr indent="0" lvl="2"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3pPr>
            <a:lvl4pPr indent="0" lvl="3"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4pPr>
            <a:lvl5pPr indent="0" lvl="4"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5pPr>
            <a:lvl6pPr indent="0" lvl="5"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6pPr>
            <a:lvl7pPr indent="0" lvl="6"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7pPr>
            <a:lvl8pPr indent="0" lvl="7"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8pPr>
            <a:lvl9pPr indent="0" lvl="8"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12"/>
          <p:cNvSpPr/>
          <p:nvPr>
            <p:ph idx="2" type="pic"/>
          </p:nvPr>
        </p:nvSpPr>
        <p:spPr>
          <a:xfrm>
            <a:off x="7981506" y="204788"/>
            <a:ext cx="1005300" cy="533400"/>
          </a:xfrm>
          <a:prstGeom prst="rect">
            <a:avLst/>
          </a:prstGeom>
          <a:noFill/>
          <a:ln>
            <a:noFill/>
          </a:ln>
        </p:spPr>
      </p:sp>
      <p:pic>
        <p:nvPicPr>
          <p:cNvPr id="99" name="Google Shape;99;p12"/>
          <p:cNvPicPr preferRelativeResize="0"/>
          <p:nvPr/>
        </p:nvPicPr>
        <p:blipFill rotWithShape="1">
          <a:blip r:embed="rId3">
            <a:alphaModFix/>
          </a:blip>
          <a:srcRect b="0" l="0" r="0" t="0"/>
          <a:stretch/>
        </p:blipFill>
        <p:spPr>
          <a:xfrm>
            <a:off x="8500187" y="4520994"/>
            <a:ext cx="485775" cy="4762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page">
  <p:cSld name="CUSTOM_15">
    <p:spTree>
      <p:nvGrpSpPr>
        <p:cNvPr id="100" name="Shape 100"/>
        <p:cNvGrpSpPr/>
        <p:nvPr/>
      </p:nvGrpSpPr>
      <p:grpSpPr>
        <a:xfrm>
          <a:off x="0" y="0"/>
          <a:ext cx="0" cy="0"/>
          <a:chOff x="0" y="0"/>
          <a:chExt cx="0" cy="0"/>
        </a:xfrm>
      </p:grpSpPr>
      <p:sp>
        <p:nvSpPr>
          <p:cNvPr id="101" name="Google Shape;101;p13"/>
          <p:cNvSpPr/>
          <p:nvPr/>
        </p:nvSpPr>
        <p:spPr>
          <a:xfrm>
            <a:off x="599463" y="2426925"/>
            <a:ext cx="2250600" cy="1899000"/>
          </a:xfrm>
          <a:prstGeom prst="rect">
            <a:avLst/>
          </a:prstGeom>
          <a:solidFill>
            <a:srgbClr val="0086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3"/>
          <p:cNvSpPr/>
          <p:nvPr/>
        </p:nvSpPr>
        <p:spPr>
          <a:xfrm>
            <a:off x="3446700" y="2426925"/>
            <a:ext cx="2250600" cy="1899000"/>
          </a:xfrm>
          <a:prstGeom prst="rect">
            <a:avLst/>
          </a:prstGeom>
          <a:solidFill>
            <a:srgbClr val="0086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3"/>
          <p:cNvSpPr/>
          <p:nvPr/>
        </p:nvSpPr>
        <p:spPr>
          <a:xfrm>
            <a:off x="6293938" y="2426925"/>
            <a:ext cx="2250600" cy="1899000"/>
          </a:xfrm>
          <a:prstGeom prst="rect">
            <a:avLst/>
          </a:prstGeom>
          <a:solidFill>
            <a:srgbClr val="0086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3"/>
          <p:cNvSpPr txBox="1"/>
          <p:nvPr>
            <p:ph idx="1" type="subTitle"/>
          </p:nvPr>
        </p:nvSpPr>
        <p:spPr>
          <a:xfrm>
            <a:off x="821925" y="3236350"/>
            <a:ext cx="1900800" cy="84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1600"/>
              <a:buNone/>
              <a:defRPr>
                <a:solidFill>
                  <a:schemeClr val="lt1"/>
                </a:solidFill>
              </a:defRPr>
            </a:lvl1pPr>
            <a:lvl2pPr lvl="1" algn="l">
              <a:lnSpc>
                <a:spcPct val="115000"/>
              </a:lnSpc>
              <a:spcBef>
                <a:spcPts val="0"/>
              </a:spcBef>
              <a:spcAft>
                <a:spcPts val="0"/>
              </a:spcAft>
              <a:buSzPts val="1600"/>
              <a:buNone/>
              <a:defRPr/>
            </a:lvl2pPr>
            <a:lvl3pPr lvl="2" algn="l">
              <a:lnSpc>
                <a:spcPct val="115000"/>
              </a:lnSpc>
              <a:spcBef>
                <a:spcPts val="0"/>
              </a:spcBef>
              <a:spcAft>
                <a:spcPts val="0"/>
              </a:spcAft>
              <a:buSzPts val="1600"/>
              <a:buNone/>
              <a:defRPr/>
            </a:lvl3pPr>
            <a:lvl4pPr lvl="3" algn="l">
              <a:lnSpc>
                <a:spcPct val="115000"/>
              </a:lnSpc>
              <a:spcBef>
                <a:spcPts val="0"/>
              </a:spcBef>
              <a:spcAft>
                <a:spcPts val="0"/>
              </a:spcAft>
              <a:buSzPts val="1600"/>
              <a:buNone/>
              <a:defRPr/>
            </a:lvl4pPr>
            <a:lvl5pPr lvl="4" algn="l">
              <a:lnSpc>
                <a:spcPct val="115000"/>
              </a:lnSpc>
              <a:spcBef>
                <a:spcPts val="0"/>
              </a:spcBef>
              <a:spcAft>
                <a:spcPts val="0"/>
              </a:spcAft>
              <a:buSzPts val="1600"/>
              <a:buNone/>
              <a:defRPr/>
            </a:lvl5pPr>
            <a:lvl6pPr lvl="5" algn="l">
              <a:lnSpc>
                <a:spcPct val="115000"/>
              </a:lnSpc>
              <a:spcBef>
                <a:spcPts val="0"/>
              </a:spcBef>
              <a:spcAft>
                <a:spcPts val="0"/>
              </a:spcAft>
              <a:buSzPts val="1600"/>
              <a:buNone/>
              <a:defRPr/>
            </a:lvl6pPr>
            <a:lvl7pPr lvl="6" algn="l">
              <a:lnSpc>
                <a:spcPct val="115000"/>
              </a:lnSpc>
              <a:spcBef>
                <a:spcPts val="0"/>
              </a:spcBef>
              <a:spcAft>
                <a:spcPts val="0"/>
              </a:spcAft>
              <a:buSzPts val="1600"/>
              <a:buNone/>
              <a:defRPr/>
            </a:lvl7pPr>
            <a:lvl8pPr lvl="7" algn="l">
              <a:lnSpc>
                <a:spcPct val="115000"/>
              </a:lnSpc>
              <a:spcBef>
                <a:spcPts val="0"/>
              </a:spcBef>
              <a:spcAft>
                <a:spcPts val="0"/>
              </a:spcAft>
              <a:buSzPts val="1600"/>
              <a:buNone/>
              <a:defRPr/>
            </a:lvl8pPr>
            <a:lvl9pPr lvl="8" algn="l">
              <a:lnSpc>
                <a:spcPct val="115000"/>
              </a:lnSpc>
              <a:spcBef>
                <a:spcPts val="0"/>
              </a:spcBef>
              <a:spcAft>
                <a:spcPts val="0"/>
              </a:spcAft>
              <a:buSzPts val="1600"/>
              <a:buNone/>
              <a:defRPr/>
            </a:lvl9pPr>
          </a:lstStyle>
          <a:p/>
        </p:txBody>
      </p:sp>
      <p:sp>
        <p:nvSpPr>
          <p:cNvPr id="105" name="Google Shape;105;p13"/>
          <p:cNvSpPr txBox="1"/>
          <p:nvPr>
            <p:ph idx="2" type="subTitle"/>
          </p:nvPr>
        </p:nvSpPr>
        <p:spPr>
          <a:xfrm>
            <a:off x="3648725" y="3236350"/>
            <a:ext cx="1900800" cy="84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1600"/>
              <a:buNone/>
              <a:defRPr>
                <a:solidFill>
                  <a:schemeClr val="lt1"/>
                </a:solidFill>
              </a:defRPr>
            </a:lvl1pPr>
            <a:lvl2pPr lvl="1" algn="l">
              <a:lnSpc>
                <a:spcPct val="115000"/>
              </a:lnSpc>
              <a:spcBef>
                <a:spcPts val="0"/>
              </a:spcBef>
              <a:spcAft>
                <a:spcPts val="0"/>
              </a:spcAft>
              <a:buSzPts val="1600"/>
              <a:buNone/>
              <a:defRPr/>
            </a:lvl2pPr>
            <a:lvl3pPr lvl="2" algn="l">
              <a:lnSpc>
                <a:spcPct val="115000"/>
              </a:lnSpc>
              <a:spcBef>
                <a:spcPts val="0"/>
              </a:spcBef>
              <a:spcAft>
                <a:spcPts val="0"/>
              </a:spcAft>
              <a:buSzPts val="1600"/>
              <a:buNone/>
              <a:defRPr/>
            </a:lvl3pPr>
            <a:lvl4pPr lvl="3" algn="l">
              <a:lnSpc>
                <a:spcPct val="115000"/>
              </a:lnSpc>
              <a:spcBef>
                <a:spcPts val="0"/>
              </a:spcBef>
              <a:spcAft>
                <a:spcPts val="0"/>
              </a:spcAft>
              <a:buSzPts val="1600"/>
              <a:buNone/>
              <a:defRPr/>
            </a:lvl4pPr>
            <a:lvl5pPr lvl="4" algn="l">
              <a:lnSpc>
                <a:spcPct val="115000"/>
              </a:lnSpc>
              <a:spcBef>
                <a:spcPts val="0"/>
              </a:spcBef>
              <a:spcAft>
                <a:spcPts val="0"/>
              </a:spcAft>
              <a:buSzPts val="1600"/>
              <a:buNone/>
              <a:defRPr/>
            </a:lvl5pPr>
            <a:lvl6pPr lvl="5" algn="l">
              <a:lnSpc>
                <a:spcPct val="115000"/>
              </a:lnSpc>
              <a:spcBef>
                <a:spcPts val="0"/>
              </a:spcBef>
              <a:spcAft>
                <a:spcPts val="0"/>
              </a:spcAft>
              <a:buSzPts val="1600"/>
              <a:buNone/>
              <a:defRPr/>
            </a:lvl6pPr>
            <a:lvl7pPr lvl="6" algn="l">
              <a:lnSpc>
                <a:spcPct val="115000"/>
              </a:lnSpc>
              <a:spcBef>
                <a:spcPts val="0"/>
              </a:spcBef>
              <a:spcAft>
                <a:spcPts val="0"/>
              </a:spcAft>
              <a:buSzPts val="1600"/>
              <a:buNone/>
              <a:defRPr/>
            </a:lvl7pPr>
            <a:lvl8pPr lvl="7" algn="l">
              <a:lnSpc>
                <a:spcPct val="115000"/>
              </a:lnSpc>
              <a:spcBef>
                <a:spcPts val="0"/>
              </a:spcBef>
              <a:spcAft>
                <a:spcPts val="0"/>
              </a:spcAft>
              <a:buSzPts val="1600"/>
              <a:buNone/>
              <a:defRPr/>
            </a:lvl8pPr>
            <a:lvl9pPr lvl="8" algn="l">
              <a:lnSpc>
                <a:spcPct val="115000"/>
              </a:lnSpc>
              <a:spcBef>
                <a:spcPts val="0"/>
              </a:spcBef>
              <a:spcAft>
                <a:spcPts val="0"/>
              </a:spcAft>
              <a:buSzPts val="1600"/>
              <a:buNone/>
              <a:defRPr/>
            </a:lvl9pPr>
          </a:lstStyle>
          <a:p/>
        </p:txBody>
      </p:sp>
      <p:sp>
        <p:nvSpPr>
          <p:cNvPr id="106" name="Google Shape;106;p13"/>
          <p:cNvSpPr txBox="1"/>
          <p:nvPr>
            <p:ph idx="3" type="subTitle"/>
          </p:nvPr>
        </p:nvSpPr>
        <p:spPr>
          <a:xfrm>
            <a:off x="6475525" y="3236350"/>
            <a:ext cx="1900800" cy="84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1600"/>
              <a:buNone/>
              <a:defRPr>
                <a:solidFill>
                  <a:schemeClr val="lt1"/>
                </a:solidFill>
              </a:defRPr>
            </a:lvl1pPr>
            <a:lvl2pPr lvl="1" algn="l">
              <a:lnSpc>
                <a:spcPct val="115000"/>
              </a:lnSpc>
              <a:spcBef>
                <a:spcPts val="0"/>
              </a:spcBef>
              <a:spcAft>
                <a:spcPts val="0"/>
              </a:spcAft>
              <a:buSzPts val="1600"/>
              <a:buNone/>
              <a:defRPr/>
            </a:lvl2pPr>
            <a:lvl3pPr lvl="2" algn="l">
              <a:lnSpc>
                <a:spcPct val="115000"/>
              </a:lnSpc>
              <a:spcBef>
                <a:spcPts val="0"/>
              </a:spcBef>
              <a:spcAft>
                <a:spcPts val="0"/>
              </a:spcAft>
              <a:buSzPts val="1600"/>
              <a:buNone/>
              <a:defRPr/>
            </a:lvl3pPr>
            <a:lvl4pPr lvl="3" algn="l">
              <a:lnSpc>
                <a:spcPct val="115000"/>
              </a:lnSpc>
              <a:spcBef>
                <a:spcPts val="0"/>
              </a:spcBef>
              <a:spcAft>
                <a:spcPts val="0"/>
              </a:spcAft>
              <a:buSzPts val="1600"/>
              <a:buNone/>
              <a:defRPr/>
            </a:lvl4pPr>
            <a:lvl5pPr lvl="4" algn="l">
              <a:lnSpc>
                <a:spcPct val="115000"/>
              </a:lnSpc>
              <a:spcBef>
                <a:spcPts val="0"/>
              </a:spcBef>
              <a:spcAft>
                <a:spcPts val="0"/>
              </a:spcAft>
              <a:buSzPts val="1600"/>
              <a:buNone/>
              <a:defRPr/>
            </a:lvl5pPr>
            <a:lvl6pPr lvl="5" algn="l">
              <a:lnSpc>
                <a:spcPct val="115000"/>
              </a:lnSpc>
              <a:spcBef>
                <a:spcPts val="0"/>
              </a:spcBef>
              <a:spcAft>
                <a:spcPts val="0"/>
              </a:spcAft>
              <a:buSzPts val="1600"/>
              <a:buNone/>
              <a:defRPr/>
            </a:lvl6pPr>
            <a:lvl7pPr lvl="6" algn="l">
              <a:lnSpc>
                <a:spcPct val="115000"/>
              </a:lnSpc>
              <a:spcBef>
                <a:spcPts val="0"/>
              </a:spcBef>
              <a:spcAft>
                <a:spcPts val="0"/>
              </a:spcAft>
              <a:buSzPts val="1600"/>
              <a:buNone/>
              <a:defRPr/>
            </a:lvl7pPr>
            <a:lvl8pPr lvl="7" algn="l">
              <a:lnSpc>
                <a:spcPct val="115000"/>
              </a:lnSpc>
              <a:spcBef>
                <a:spcPts val="0"/>
              </a:spcBef>
              <a:spcAft>
                <a:spcPts val="0"/>
              </a:spcAft>
              <a:buSzPts val="1600"/>
              <a:buNone/>
              <a:defRPr/>
            </a:lvl8pPr>
            <a:lvl9pPr lvl="8" algn="l">
              <a:lnSpc>
                <a:spcPct val="115000"/>
              </a:lnSpc>
              <a:spcBef>
                <a:spcPts val="0"/>
              </a:spcBef>
              <a:spcAft>
                <a:spcPts val="0"/>
              </a:spcAft>
              <a:buSzPts val="1600"/>
              <a:buNone/>
              <a:defRPr/>
            </a:lvl9pPr>
          </a:lstStyle>
          <a:p/>
        </p:txBody>
      </p:sp>
      <p:sp>
        <p:nvSpPr>
          <p:cNvPr id="107" name="Google Shape;107;p13"/>
          <p:cNvSpPr txBox="1"/>
          <p:nvPr>
            <p:ph type="title"/>
          </p:nvPr>
        </p:nvSpPr>
        <p:spPr>
          <a:xfrm>
            <a:off x="832200" y="2578825"/>
            <a:ext cx="1771200" cy="657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08" name="Google Shape;108;p13"/>
          <p:cNvSpPr txBox="1"/>
          <p:nvPr>
            <p:ph idx="4" type="title"/>
          </p:nvPr>
        </p:nvSpPr>
        <p:spPr>
          <a:xfrm>
            <a:off x="3594575" y="2578825"/>
            <a:ext cx="1830600" cy="657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09" name="Google Shape;109;p13"/>
          <p:cNvSpPr txBox="1"/>
          <p:nvPr>
            <p:ph idx="5" type="title"/>
          </p:nvPr>
        </p:nvSpPr>
        <p:spPr>
          <a:xfrm>
            <a:off x="6475525" y="2578825"/>
            <a:ext cx="1900800" cy="657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10" name="Google Shape;110;p13"/>
          <p:cNvSpPr/>
          <p:nvPr/>
        </p:nvSpPr>
        <p:spPr>
          <a:xfrm>
            <a:off x="457200" y="0"/>
            <a:ext cx="914400" cy="109200"/>
          </a:xfrm>
          <a:prstGeom prst="rect">
            <a:avLst/>
          </a:prstGeom>
          <a:solidFill>
            <a:srgbClr val="0086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3"/>
          <p:cNvSpPr txBox="1"/>
          <p:nvPr>
            <p:ph idx="6" type="title"/>
          </p:nvPr>
        </p:nvSpPr>
        <p:spPr>
          <a:xfrm>
            <a:off x="482875" y="452075"/>
            <a:ext cx="6123300" cy="97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12" name="Google Shape;112;p13"/>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3"/>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14" name="Google Shape;114;p13"/>
          <p:cNvSpPr/>
          <p:nvPr>
            <p:ph idx="7" type="pic"/>
          </p:nvPr>
        </p:nvSpPr>
        <p:spPr>
          <a:xfrm>
            <a:off x="7981506" y="204788"/>
            <a:ext cx="1005300" cy="533400"/>
          </a:xfrm>
          <a:prstGeom prst="rect">
            <a:avLst/>
          </a:prstGeom>
          <a:noFill/>
          <a:ln>
            <a:noFill/>
          </a:ln>
        </p:spPr>
      </p:sp>
      <p:pic>
        <p:nvPicPr>
          <p:cNvPr id="115" name="Google Shape;115;p13"/>
          <p:cNvPicPr preferRelativeResize="0"/>
          <p:nvPr/>
        </p:nvPicPr>
        <p:blipFill rotWithShape="1">
          <a:blip r:embed="rId2">
            <a:alphaModFix/>
          </a:blip>
          <a:srcRect b="0" l="0" r="0" t="0"/>
          <a:stretch/>
        </p:blipFill>
        <p:spPr>
          <a:xfrm>
            <a:off x="8500187" y="4520994"/>
            <a:ext cx="485775" cy="4762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4">
  <p:cSld name="CUSTOM_19">
    <p:spTree>
      <p:nvGrpSpPr>
        <p:cNvPr id="116" name="Shape 116"/>
        <p:cNvGrpSpPr/>
        <p:nvPr/>
      </p:nvGrpSpPr>
      <p:grpSpPr>
        <a:xfrm>
          <a:off x="0" y="0"/>
          <a:ext cx="0" cy="0"/>
          <a:chOff x="0" y="0"/>
          <a:chExt cx="0" cy="0"/>
        </a:xfrm>
      </p:grpSpPr>
      <p:pic>
        <p:nvPicPr>
          <p:cNvPr id="117" name="Google Shape;117;p14"/>
          <p:cNvPicPr preferRelativeResize="0"/>
          <p:nvPr/>
        </p:nvPicPr>
        <p:blipFill rotWithShape="1">
          <a:blip r:embed="rId2">
            <a:alphaModFix/>
          </a:blip>
          <a:srcRect b="7806" l="0" r="0" t="7798"/>
          <a:stretch/>
        </p:blipFill>
        <p:spPr>
          <a:xfrm>
            <a:off x="-41000" y="-30134"/>
            <a:ext cx="9215826" cy="5183908"/>
          </a:xfrm>
          <a:prstGeom prst="rect">
            <a:avLst/>
          </a:prstGeom>
          <a:noFill/>
          <a:ln>
            <a:noFill/>
          </a:ln>
        </p:spPr>
      </p:pic>
      <p:sp>
        <p:nvSpPr>
          <p:cNvPr id="118" name="Google Shape;118;p14"/>
          <p:cNvSpPr/>
          <p:nvPr/>
        </p:nvSpPr>
        <p:spPr>
          <a:xfrm>
            <a:off x="-41000" y="2637700"/>
            <a:ext cx="6002400" cy="1090200"/>
          </a:xfrm>
          <a:prstGeom prst="rect">
            <a:avLst/>
          </a:prstGeom>
          <a:solidFill>
            <a:srgbClr val="D62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4"/>
          <p:cNvSpPr txBox="1"/>
          <p:nvPr>
            <p:ph type="title"/>
          </p:nvPr>
        </p:nvSpPr>
        <p:spPr>
          <a:xfrm>
            <a:off x="192100" y="2735525"/>
            <a:ext cx="6377700" cy="62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pic>
        <p:nvPicPr>
          <p:cNvPr id="120" name="Google Shape;120;p14"/>
          <p:cNvPicPr preferRelativeResize="0"/>
          <p:nvPr/>
        </p:nvPicPr>
        <p:blipFill rotWithShape="1">
          <a:blip r:embed="rId3">
            <a:alphaModFix/>
          </a:blip>
          <a:srcRect b="0" l="0" r="0" t="0"/>
          <a:stretch/>
        </p:blipFill>
        <p:spPr>
          <a:xfrm>
            <a:off x="8500187" y="4520994"/>
            <a:ext cx="485775" cy="4762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6">
  <p:cSld name="CUSTOM_25">
    <p:spTree>
      <p:nvGrpSpPr>
        <p:cNvPr id="121" name="Shape 121"/>
        <p:cNvGrpSpPr/>
        <p:nvPr/>
      </p:nvGrpSpPr>
      <p:grpSpPr>
        <a:xfrm>
          <a:off x="0" y="0"/>
          <a:ext cx="0" cy="0"/>
          <a:chOff x="0" y="0"/>
          <a:chExt cx="0" cy="0"/>
        </a:xfrm>
      </p:grpSpPr>
      <p:sp>
        <p:nvSpPr>
          <p:cNvPr id="122" name="Google Shape;122;p15"/>
          <p:cNvSpPr/>
          <p:nvPr/>
        </p:nvSpPr>
        <p:spPr>
          <a:xfrm>
            <a:off x="-41000" y="2637700"/>
            <a:ext cx="6002100" cy="1090200"/>
          </a:xfrm>
          <a:prstGeom prst="rect">
            <a:avLst/>
          </a:prstGeom>
          <a:gradFill>
            <a:gsLst>
              <a:gs pos="0">
                <a:schemeClr val="accent1"/>
              </a:gs>
              <a:gs pos="18000">
                <a:schemeClr val="accent1"/>
              </a:gs>
              <a:gs pos="100000">
                <a:schemeClr val="accent2"/>
              </a:gs>
            </a:gsLst>
            <a:lin ang="180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5"/>
          <p:cNvSpPr txBox="1"/>
          <p:nvPr>
            <p:ph type="title"/>
          </p:nvPr>
        </p:nvSpPr>
        <p:spPr>
          <a:xfrm>
            <a:off x="192100" y="2735525"/>
            <a:ext cx="6377700" cy="62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24" name="Google Shape;124;p15"/>
          <p:cNvSpPr/>
          <p:nvPr>
            <p:ph idx="2" type="pic"/>
          </p:nvPr>
        </p:nvSpPr>
        <p:spPr>
          <a:xfrm>
            <a:off x="7981506" y="4393969"/>
            <a:ext cx="1005300" cy="533400"/>
          </a:xfrm>
          <a:prstGeom prst="rect">
            <a:avLst/>
          </a:prstGeom>
          <a:noFill/>
          <a:ln>
            <a:noFill/>
          </a:ln>
        </p:spPr>
      </p:sp>
      <p:pic>
        <p:nvPicPr>
          <p:cNvPr id="125" name="Google Shape;125;p15"/>
          <p:cNvPicPr preferRelativeResize="0"/>
          <p:nvPr/>
        </p:nvPicPr>
        <p:blipFill rotWithShape="1">
          <a:blip r:embed="rId2">
            <a:alphaModFix/>
          </a:blip>
          <a:srcRect b="0" l="0" r="0" t="0"/>
          <a:stretch/>
        </p:blipFill>
        <p:spPr>
          <a:xfrm>
            <a:off x="7449871" y="324563"/>
            <a:ext cx="1337168" cy="1299678"/>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7">
  <p:cSld name="CUSTOM_25_1">
    <p:spTree>
      <p:nvGrpSpPr>
        <p:cNvPr id="126" name="Shape 126"/>
        <p:cNvGrpSpPr/>
        <p:nvPr/>
      </p:nvGrpSpPr>
      <p:grpSpPr>
        <a:xfrm>
          <a:off x="0" y="0"/>
          <a:ext cx="0" cy="0"/>
          <a:chOff x="0" y="0"/>
          <a:chExt cx="0" cy="0"/>
        </a:xfrm>
      </p:grpSpPr>
      <p:sp>
        <p:nvSpPr>
          <p:cNvPr id="127" name="Google Shape;127;p16"/>
          <p:cNvSpPr/>
          <p:nvPr/>
        </p:nvSpPr>
        <p:spPr>
          <a:xfrm>
            <a:off x="-41000" y="2637700"/>
            <a:ext cx="6002100" cy="1090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6"/>
          <p:cNvSpPr txBox="1"/>
          <p:nvPr>
            <p:ph type="title"/>
          </p:nvPr>
        </p:nvSpPr>
        <p:spPr>
          <a:xfrm>
            <a:off x="192100" y="2735525"/>
            <a:ext cx="6377700" cy="62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29" name="Google Shape;129;p16"/>
          <p:cNvSpPr/>
          <p:nvPr>
            <p:ph idx="2" type="pic"/>
          </p:nvPr>
        </p:nvSpPr>
        <p:spPr>
          <a:xfrm>
            <a:off x="7981506" y="4393969"/>
            <a:ext cx="1005300" cy="533400"/>
          </a:xfrm>
          <a:prstGeom prst="rect">
            <a:avLst/>
          </a:prstGeom>
          <a:noFill/>
          <a:ln>
            <a:noFill/>
          </a:ln>
        </p:spPr>
      </p:sp>
      <p:pic>
        <p:nvPicPr>
          <p:cNvPr id="130" name="Google Shape;130;p16"/>
          <p:cNvPicPr preferRelativeResize="0"/>
          <p:nvPr/>
        </p:nvPicPr>
        <p:blipFill rotWithShape="1">
          <a:blip r:embed="rId2">
            <a:alphaModFix/>
          </a:blip>
          <a:srcRect b="0" l="0" r="0" t="0"/>
          <a:stretch/>
        </p:blipFill>
        <p:spPr>
          <a:xfrm>
            <a:off x="7449871" y="324563"/>
            <a:ext cx="1337168" cy="1299678"/>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slide 1">
  <p:cSld name="CUSTOM_21">
    <p:spTree>
      <p:nvGrpSpPr>
        <p:cNvPr id="131" name="Shape 131"/>
        <p:cNvGrpSpPr/>
        <p:nvPr/>
      </p:nvGrpSpPr>
      <p:grpSpPr>
        <a:xfrm>
          <a:off x="0" y="0"/>
          <a:ext cx="0" cy="0"/>
          <a:chOff x="0" y="0"/>
          <a:chExt cx="0" cy="0"/>
        </a:xfrm>
      </p:grpSpPr>
      <p:pic>
        <p:nvPicPr>
          <p:cNvPr id="132" name="Google Shape;132;p17"/>
          <p:cNvPicPr preferRelativeResize="0"/>
          <p:nvPr/>
        </p:nvPicPr>
        <p:blipFill rotWithShape="1">
          <a:blip r:embed="rId2">
            <a:alphaModFix/>
          </a:blip>
          <a:srcRect b="0" l="0" r="0" t="0"/>
          <a:stretch/>
        </p:blipFill>
        <p:spPr>
          <a:xfrm>
            <a:off x="3643000" y="0"/>
            <a:ext cx="5500999" cy="5143500"/>
          </a:xfrm>
          <a:prstGeom prst="rect">
            <a:avLst/>
          </a:prstGeom>
          <a:noFill/>
          <a:ln>
            <a:noFill/>
          </a:ln>
        </p:spPr>
      </p:pic>
      <p:sp>
        <p:nvSpPr>
          <p:cNvPr id="133" name="Google Shape;133;p17"/>
          <p:cNvSpPr/>
          <p:nvPr>
            <p:ph idx="2" type="pic"/>
          </p:nvPr>
        </p:nvSpPr>
        <p:spPr>
          <a:xfrm>
            <a:off x="-13700" y="-30825"/>
            <a:ext cx="3656700" cy="5212800"/>
          </a:xfrm>
          <a:prstGeom prst="rect">
            <a:avLst/>
          </a:prstGeom>
          <a:noFill/>
          <a:ln>
            <a:noFill/>
          </a:ln>
        </p:spPr>
      </p:sp>
      <p:sp>
        <p:nvSpPr>
          <p:cNvPr id="134" name="Google Shape;134;p17"/>
          <p:cNvSpPr txBox="1"/>
          <p:nvPr>
            <p:ph type="ctrTitle"/>
          </p:nvPr>
        </p:nvSpPr>
        <p:spPr>
          <a:xfrm>
            <a:off x="3926526" y="2634850"/>
            <a:ext cx="3165900" cy="205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Clr>
                <a:schemeClr val="lt1"/>
              </a:buClr>
              <a:buSzPts val="2600"/>
              <a:buNone/>
              <a:defRPr sz="2600">
                <a:solidFill>
                  <a:schemeClr val="lt1"/>
                </a:solidFill>
              </a:defRPr>
            </a:lvl2pPr>
            <a:lvl3pPr lvl="2" algn="l">
              <a:lnSpc>
                <a:spcPct val="100000"/>
              </a:lnSpc>
              <a:spcBef>
                <a:spcPts val="0"/>
              </a:spcBef>
              <a:spcAft>
                <a:spcPts val="0"/>
              </a:spcAft>
              <a:buClr>
                <a:schemeClr val="lt1"/>
              </a:buClr>
              <a:buSzPts val="2600"/>
              <a:buNone/>
              <a:defRPr sz="2600">
                <a:solidFill>
                  <a:schemeClr val="lt1"/>
                </a:solidFill>
              </a:defRPr>
            </a:lvl3pPr>
            <a:lvl4pPr lvl="3" algn="l">
              <a:lnSpc>
                <a:spcPct val="100000"/>
              </a:lnSpc>
              <a:spcBef>
                <a:spcPts val="0"/>
              </a:spcBef>
              <a:spcAft>
                <a:spcPts val="0"/>
              </a:spcAft>
              <a:buClr>
                <a:schemeClr val="lt1"/>
              </a:buClr>
              <a:buSzPts val="2600"/>
              <a:buNone/>
              <a:defRPr sz="2600">
                <a:solidFill>
                  <a:schemeClr val="lt1"/>
                </a:solidFill>
              </a:defRPr>
            </a:lvl4pPr>
            <a:lvl5pPr lvl="4" algn="l">
              <a:lnSpc>
                <a:spcPct val="100000"/>
              </a:lnSpc>
              <a:spcBef>
                <a:spcPts val="0"/>
              </a:spcBef>
              <a:spcAft>
                <a:spcPts val="0"/>
              </a:spcAft>
              <a:buClr>
                <a:schemeClr val="lt1"/>
              </a:buClr>
              <a:buSzPts val="2600"/>
              <a:buNone/>
              <a:defRPr sz="2600">
                <a:solidFill>
                  <a:schemeClr val="lt1"/>
                </a:solidFill>
              </a:defRPr>
            </a:lvl5pPr>
            <a:lvl6pPr lvl="5" algn="l">
              <a:lnSpc>
                <a:spcPct val="100000"/>
              </a:lnSpc>
              <a:spcBef>
                <a:spcPts val="0"/>
              </a:spcBef>
              <a:spcAft>
                <a:spcPts val="0"/>
              </a:spcAft>
              <a:buClr>
                <a:schemeClr val="lt1"/>
              </a:buClr>
              <a:buSzPts val="2600"/>
              <a:buNone/>
              <a:defRPr sz="2600">
                <a:solidFill>
                  <a:schemeClr val="lt1"/>
                </a:solidFill>
              </a:defRPr>
            </a:lvl6pPr>
            <a:lvl7pPr lvl="6" algn="l">
              <a:lnSpc>
                <a:spcPct val="100000"/>
              </a:lnSpc>
              <a:spcBef>
                <a:spcPts val="0"/>
              </a:spcBef>
              <a:spcAft>
                <a:spcPts val="0"/>
              </a:spcAft>
              <a:buClr>
                <a:schemeClr val="lt1"/>
              </a:buClr>
              <a:buSzPts val="2600"/>
              <a:buNone/>
              <a:defRPr sz="2600">
                <a:solidFill>
                  <a:schemeClr val="lt1"/>
                </a:solidFill>
              </a:defRPr>
            </a:lvl7pPr>
            <a:lvl8pPr lvl="7" algn="l">
              <a:lnSpc>
                <a:spcPct val="100000"/>
              </a:lnSpc>
              <a:spcBef>
                <a:spcPts val="0"/>
              </a:spcBef>
              <a:spcAft>
                <a:spcPts val="0"/>
              </a:spcAft>
              <a:buClr>
                <a:schemeClr val="lt1"/>
              </a:buClr>
              <a:buSzPts val="2600"/>
              <a:buNone/>
              <a:defRPr sz="2600">
                <a:solidFill>
                  <a:schemeClr val="lt1"/>
                </a:solidFill>
              </a:defRPr>
            </a:lvl8pPr>
            <a:lvl9pPr lvl="8" algn="l">
              <a:lnSpc>
                <a:spcPct val="100000"/>
              </a:lnSpc>
              <a:spcBef>
                <a:spcPts val="0"/>
              </a:spcBef>
              <a:spcAft>
                <a:spcPts val="0"/>
              </a:spcAft>
              <a:buClr>
                <a:schemeClr val="lt1"/>
              </a:buClr>
              <a:buSzPts val="2600"/>
              <a:buNone/>
              <a:defRPr sz="2600">
                <a:solidFill>
                  <a:schemeClr val="lt1"/>
                </a:solidFill>
              </a:defRPr>
            </a:lvl9pPr>
          </a:lstStyle>
          <a:p/>
        </p:txBody>
      </p:sp>
      <p:pic>
        <p:nvPicPr>
          <p:cNvPr id="135" name="Google Shape;135;p17"/>
          <p:cNvPicPr preferRelativeResize="0"/>
          <p:nvPr/>
        </p:nvPicPr>
        <p:blipFill rotWithShape="1">
          <a:blip r:embed="rId3">
            <a:alphaModFix/>
          </a:blip>
          <a:srcRect b="0" l="0" r="0" t="0"/>
          <a:stretch/>
        </p:blipFill>
        <p:spPr>
          <a:xfrm>
            <a:off x="8110046" y="4595537"/>
            <a:ext cx="876799" cy="403990"/>
          </a:xfrm>
          <a:prstGeom prst="rect">
            <a:avLst/>
          </a:prstGeom>
          <a:noFill/>
          <a:ln>
            <a:noFill/>
          </a:ln>
        </p:spPr>
      </p:pic>
      <p:pic>
        <p:nvPicPr>
          <p:cNvPr id="136" name="Google Shape;136;p17"/>
          <p:cNvPicPr preferRelativeResize="0"/>
          <p:nvPr/>
        </p:nvPicPr>
        <p:blipFill rotWithShape="1">
          <a:blip r:embed="rId4">
            <a:alphaModFix/>
          </a:blip>
          <a:srcRect b="0" l="0" r="0" t="0"/>
          <a:stretch/>
        </p:blipFill>
        <p:spPr>
          <a:xfrm>
            <a:off x="6846847" y="1105635"/>
            <a:ext cx="10182438" cy="1804801"/>
          </a:xfrm>
          <a:prstGeom prst="rect">
            <a:avLst/>
          </a:prstGeom>
          <a:noFill/>
          <a:ln>
            <a:noFill/>
          </a:ln>
        </p:spPr>
      </p:pic>
      <p:sp>
        <p:nvSpPr>
          <p:cNvPr id="137" name="Google Shape;137;p17"/>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7"/>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39" name="Google Shape;139;p17"/>
          <p:cNvSpPr/>
          <p:nvPr>
            <p:ph idx="3" type="pic"/>
          </p:nvPr>
        </p:nvSpPr>
        <p:spPr>
          <a:xfrm>
            <a:off x="7981506" y="143973"/>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slide 2">
  <p:cSld name="CUSTOM_21_1">
    <p:spTree>
      <p:nvGrpSpPr>
        <p:cNvPr id="140" name="Shape 140"/>
        <p:cNvGrpSpPr/>
        <p:nvPr/>
      </p:nvGrpSpPr>
      <p:grpSpPr>
        <a:xfrm>
          <a:off x="0" y="0"/>
          <a:ext cx="0" cy="0"/>
          <a:chOff x="0" y="0"/>
          <a:chExt cx="0" cy="0"/>
        </a:xfrm>
      </p:grpSpPr>
      <p:sp>
        <p:nvSpPr>
          <p:cNvPr id="141" name="Google Shape;141;p18"/>
          <p:cNvSpPr/>
          <p:nvPr>
            <p:ph idx="2" type="pic"/>
          </p:nvPr>
        </p:nvSpPr>
        <p:spPr>
          <a:xfrm>
            <a:off x="-13700" y="-30825"/>
            <a:ext cx="3656700" cy="5212800"/>
          </a:xfrm>
          <a:prstGeom prst="rect">
            <a:avLst/>
          </a:prstGeom>
          <a:noFill/>
          <a:ln>
            <a:noFill/>
          </a:ln>
        </p:spPr>
      </p:sp>
      <p:sp>
        <p:nvSpPr>
          <p:cNvPr id="142" name="Google Shape;142;p18"/>
          <p:cNvSpPr/>
          <p:nvPr/>
        </p:nvSpPr>
        <p:spPr>
          <a:xfrm rot="10800000">
            <a:off x="3643000" y="-28050"/>
            <a:ext cx="5501100" cy="5212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8"/>
          <p:cNvSpPr txBox="1"/>
          <p:nvPr>
            <p:ph type="ctrTitle"/>
          </p:nvPr>
        </p:nvSpPr>
        <p:spPr>
          <a:xfrm>
            <a:off x="3926526" y="2634850"/>
            <a:ext cx="3165900" cy="205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Clr>
                <a:schemeClr val="lt1"/>
              </a:buClr>
              <a:buSzPts val="2600"/>
              <a:buNone/>
              <a:defRPr sz="2600">
                <a:solidFill>
                  <a:schemeClr val="lt1"/>
                </a:solidFill>
              </a:defRPr>
            </a:lvl2pPr>
            <a:lvl3pPr lvl="2" algn="l">
              <a:lnSpc>
                <a:spcPct val="100000"/>
              </a:lnSpc>
              <a:spcBef>
                <a:spcPts val="0"/>
              </a:spcBef>
              <a:spcAft>
                <a:spcPts val="0"/>
              </a:spcAft>
              <a:buClr>
                <a:schemeClr val="lt1"/>
              </a:buClr>
              <a:buSzPts val="2600"/>
              <a:buNone/>
              <a:defRPr sz="2600">
                <a:solidFill>
                  <a:schemeClr val="lt1"/>
                </a:solidFill>
              </a:defRPr>
            </a:lvl3pPr>
            <a:lvl4pPr lvl="3" algn="l">
              <a:lnSpc>
                <a:spcPct val="100000"/>
              </a:lnSpc>
              <a:spcBef>
                <a:spcPts val="0"/>
              </a:spcBef>
              <a:spcAft>
                <a:spcPts val="0"/>
              </a:spcAft>
              <a:buClr>
                <a:schemeClr val="lt1"/>
              </a:buClr>
              <a:buSzPts val="2600"/>
              <a:buNone/>
              <a:defRPr sz="2600">
                <a:solidFill>
                  <a:schemeClr val="lt1"/>
                </a:solidFill>
              </a:defRPr>
            </a:lvl4pPr>
            <a:lvl5pPr lvl="4" algn="l">
              <a:lnSpc>
                <a:spcPct val="100000"/>
              </a:lnSpc>
              <a:spcBef>
                <a:spcPts val="0"/>
              </a:spcBef>
              <a:spcAft>
                <a:spcPts val="0"/>
              </a:spcAft>
              <a:buClr>
                <a:schemeClr val="lt1"/>
              </a:buClr>
              <a:buSzPts val="2600"/>
              <a:buNone/>
              <a:defRPr sz="2600">
                <a:solidFill>
                  <a:schemeClr val="lt1"/>
                </a:solidFill>
              </a:defRPr>
            </a:lvl5pPr>
            <a:lvl6pPr lvl="5" algn="l">
              <a:lnSpc>
                <a:spcPct val="100000"/>
              </a:lnSpc>
              <a:spcBef>
                <a:spcPts val="0"/>
              </a:spcBef>
              <a:spcAft>
                <a:spcPts val="0"/>
              </a:spcAft>
              <a:buClr>
                <a:schemeClr val="lt1"/>
              </a:buClr>
              <a:buSzPts val="2600"/>
              <a:buNone/>
              <a:defRPr sz="2600">
                <a:solidFill>
                  <a:schemeClr val="lt1"/>
                </a:solidFill>
              </a:defRPr>
            </a:lvl6pPr>
            <a:lvl7pPr lvl="6" algn="l">
              <a:lnSpc>
                <a:spcPct val="100000"/>
              </a:lnSpc>
              <a:spcBef>
                <a:spcPts val="0"/>
              </a:spcBef>
              <a:spcAft>
                <a:spcPts val="0"/>
              </a:spcAft>
              <a:buClr>
                <a:schemeClr val="lt1"/>
              </a:buClr>
              <a:buSzPts val="2600"/>
              <a:buNone/>
              <a:defRPr sz="2600">
                <a:solidFill>
                  <a:schemeClr val="lt1"/>
                </a:solidFill>
              </a:defRPr>
            </a:lvl7pPr>
            <a:lvl8pPr lvl="7" algn="l">
              <a:lnSpc>
                <a:spcPct val="100000"/>
              </a:lnSpc>
              <a:spcBef>
                <a:spcPts val="0"/>
              </a:spcBef>
              <a:spcAft>
                <a:spcPts val="0"/>
              </a:spcAft>
              <a:buClr>
                <a:schemeClr val="lt1"/>
              </a:buClr>
              <a:buSzPts val="2600"/>
              <a:buNone/>
              <a:defRPr sz="2600">
                <a:solidFill>
                  <a:schemeClr val="lt1"/>
                </a:solidFill>
              </a:defRPr>
            </a:lvl8pPr>
            <a:lvl9pPr lvl="8" algn="l">
              <a:lnSpc>
                <a:spcPct val="100000"/>
              </a:lnSpc>
              <a:spcBef>
                <a:spcPts val="0"/>
              </a:spcBef>
              <a:spcAft>
                <a:spcPts val="0"/>
              </a:spcAft>
              <a:buClr>
                <a:schemeClr val="lt1"/>
              </a:buClr>
              <a:buSzPts val="2600"/>
              <a:buNone/>
              <a:defRPr sz="2600">
                <a:solidFill>
                  <a:schemeClr val="lt1"/>
                </a:solidFill>
              </a:defRPr>
            </a:lvl9pPr>
          </a:lstStyle>
          <a:p/>
        </p:txBody>
      </p:sp>
      <p:pic>
        <p:nvPicPr>
          <p:cNvPr id="144" name="Google Shape;144;p18"/>
          <p:cNvPicPr preferRelativeResize="0"/>
          <p:nvPr/>
        </p:nvPicPr>
        <p:blipFill rotWithShape="1">
          <a:blip r:embed="rId2">
            <a:alphaModFix/>
          </a:blip>
          <a:srcRect b="0" l="0" r="0" t="0"/>
          <a:stretch/>
        </p:blipFill>
        <p:spPr>
          <a:xfrm>
            <a:off x="8110046" y="4595537"/>
            <a:ext cx="876799" cy="403990"/>
          </a:xfrm>
          <a:prstGeom prst="rect">
            <a:avLst/>
          </a:prstGeom>
          <a:noFill/>
          <a:ln>
            <a:noFill/>
          </a:ln>
        </p:spPr>
      </p:pic>
      <p:sp>
        <p:nvSpPr>
          <p:cNvPr id="145" name="Google Shape;145;p18"/>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18"/>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pic>
        <p:nvPicPr>
          <p:cNvPr id="147" name="Google Shape;147;p18"/>
          <p:cNvPicPr preferRelativeResize="0"/>
          <p:nvPr/>
        </p:nvPicPr>
        <p:blipFill rotWithShape="1">
          <a:blip r:embed="rId3">
            <a:alphaModFix/>
          </a:blip>
          <a:srcRect b="0" l="0" r="0" t="0"/>
          <a:stretch/>
        </p:blipFill>
        <p:spPr>
          <a:xfrm>
            <a:off x="6846847" y="1105635"/>
            <a:ext cx="10182438" cy="1804801"/>
          </a:xfrm>
          <a:prstGeom prst="rect">
            <a:avLst/>
          </a:prstGeom>
          <a:noFill/>
          <a:ln>
            <a:noFill/>
          </a:ln>
        </p:spPr>
      </p:pic>
      <p:sp>
        <p:nvSpPr>
          <p:cNvPr id="148" name="Google Shape;148;p18"/>
          <p:cNvSpPr/>
          <p:nvPr>
            <p:ph idx="3" type="pic"/>
          </p:nvPr>
        </p:nvSpPr>
        <p:spPr>
          <a:xfrm>
            <a:off x="7981506" y="143973"/>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1">
  <p:cSld name="CUSTOM_22">
    <p:spTree>
      <p:nvGrpSpPr>
        <p:cNvPr id="149" name="Shape 149"/>
        <p:cNvGrpSpPr/>
        <p:nvPr/>
      </p:nvGrpSpPr>
      <p:grpSpPr>
        <a:xfrm>
          <a:off x="0" y="0"/>
          <a:ext cx="0" cy="0"/>
          <a:chOff x="0" y="0"/>
          <a:chExt cx="0" cy="0"/>
        </a:xfrm>
      </p:grpSpPr>
      <p:pic>
        <p:nvPicPr>
          <p:cNvPr id="150" name="Google Shape;150;p19"/>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51" name="Google Shape;151;p19"/>
          <p:cNvPicPr preferRelativeResize="0"/>
          <p:nvPr/>
        </p:nvPicPr>
        <p:blipFill rotWithShape="1">
          <a:blip r:embed="rId3">
            <a:alphaModFix/>
          </a:blip>
          <a:srcRect b="0" l="0" r="0" t="0"/>
          <a:stretch/>
        </p:blipFill>
        <p:spPr>
          <a:xfrm>
            <a:off x="0" y="466883"/>
            <a:ext cx="9144000" cy="1620742"/>
          </a:xfrm>
          <a:prstGeom prst="rect">
            <a:avLst/>
          </a:prstGeom>
          <a:noFill/>
          <a:ln>
            <a:noFill/>
          </a:ln>
        </p:spPr>
      </p:pic>
      <p:pic>
        <p:nvPicPr>
          <p:cNvPr id="152" name="Google Shape;152;p19"/>
          <p:cNvPicPr preferRelativeResize="0"/>
          <p:nvPr/>
        </p:nvPicPr>
        <p:blipFill rotWithShape="1">
          <a:blip r:embed="rId4">
            <a:alphaModFix/>
          </a:blip>
          <a:srcRect b="0" l="0" r="0" t="0"/>
          <a:stretch/>
        </p:blipFill>
        <p:spPr>
          <a:xfrm>
            <a:off x="0" y="2858100"/>
            <a:ext cx="9144000" cy="2332362"/>
          </a:xfrm>
          <a:prstGeom prst="rect">
            <a:avLst/>
          </a:prstGeom>
          <a:noFill/>
          <a:ln>
            <a:noFill/>
          </a:ln>
        </p:spPr>
      </p:pic>
      <p:sp>
        <p:nvSpPr>
          <p:cNvPr id="153" name="Google Shape;153;p19"/>
          <p:cNvSpPr txBox="1"/>
          <p:nvPr>
            <p:ph type="title"/>
          </p:nvPr>
        </p:nvSpPr>
        <p:spPr>
          <a:xfrm>
            <a:off x="311700" y="2571750"/>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4000"/>
              <a:buNone/>
              <a:defRPr sz="4000">
                <a:solidFill>
                  <a:schemeClr val="lt1"/>
                </a:solidFill>
              </a:defRPr>
            </a:lvl1pPr>
            <a:lvl2pPr lvl="1" algn="l">
              <a:lnSpc>
                <a:spcPct val="100000"/>
              </a:lnSpc>
              <a:spcBef>
                <a:spcPts val="0"/>
              </a:spcBef>
              <a:spcAft>
                <a:spcPts val="0"/>
              </a:spcAft>
              <a:buSzPts val="4000"/>
              <a:buFont typeface="Montserrat"/>
              <a:buNone/>
              <a:defRPr b="1" sz="4000">
                <a:latin typeface="Montserrat"/>
                <a:ea typeface="Montserrat"/>
                <a:cs typeface="Montserrat"/>
                <a:sym typeface="Montserrat"/>
              </a:defRPr>
            </a:lvl2pPr>
            <a:lvl3pPr lvl="2" algn="l">
              <a:lnSpc>
                <a:spcPct val="100000"/>
              </a:lnSpc>
              <a:spcBef>
                <a:spcPts val="0"/>
              </a:spcBef>
              <a:spcAft>
                <a:spcPts val="0"/>
              </a:spcAft>
              <a:buSzPts val="4000"/>
              <a:buFont typeface="Montserrat"/>
              <a:buNone/>
              <a:defRPr b="1" sz="4000">
                <a:latin typeface="Montserrat"/>
                <a:ea typeface="Montserrat"/>
                <a:cs typeface="Montserrat"/>
                <a:sym typeface="Montserrat"/>
              </a:defRPr>
            </a:lvl3pPr>
            <a:lvl4pPr lvl="3" algn="l">
              <a:lnSpc>
                <a:spcPct val="100000"/>
              </a:lnSpc>
              <a:spcBef>
                <a:spcPts val="0"/>
              </a:spcBef>
              <a:spcAft>
                <a:spcPts val="0"/>
              </a:spcAft>
              <a:buSzPts val="4000"/>
              <a:buFont typeface="Montserrat"/>
              <a:buNone/>
              <a:defRPr b="1" sz="4000">
                <a:latin typeface="Montserrat"/>
                <a:ea typeface="Montserrat"/>
                <a:cs typeface="Montserrat"/>
                <a:sym typeface="Montserrat"/>
              </a:defRPr>
            </a:lvl4pPr>
            <a:lvl5pPr lvl="4" algn="l">
              <a:lnSpc>
                <a:spcPct val="100000"/>
              </a:lnSpc>
              <a:spcBef>
                <a:spcPts val="0"/>
              </a:spcBef>
              <a:spcAft>
                <a:spcPts val="0"/>
              </a:spcAft>
              <a:buSzPts val="4000"/>
              <a:buFont typeface="Montserrat"/>
              <a:buNone/>
              <a:defRPr b="1" sz="4000">
                <a:latin typeface="Montserrat"/>
                <a:ea typeface="Montserrat"/>
                <a:cs typeface="Montserrat"/>
                <a:sym typeface="Montserrat"/>
              </a:defRPr>
            </a:lvl5pPr>
            <a:lvl6pPr lvl="5" algn="l">
              <a:lnSpc>
                <a:spcPct val="100000"/>
              </a:lnSpc>
              <a:spcBef>
                <a:spcPts val="0"/>
              </a:spcBef>
              <a:spcAft>
                <a:spcPts val="0"/>
              </a:spcAft>
              <a:buSzPts val="4000"/>
              <a:buFont typeface="Montserrat"/>
              <a:buNone/>
              <a:defRPr b="1" sz="4000">
                <a:latin typeface="Montserrat"/>
                <a:ea typeface="Montserrat"/>
                <a:cs typeface="Montserrat"/>
                <a:sym typeface="Montserrat"/>
              </a:defRPr>
            </a:lvl6pPr>
            <a:lvl7pPr lvl="6" algn="l">
              <a:lnSpc>
                <a:spcPct val="100000"/>
              </a:lnSpc>
              <a:spcBef>
                <a:spcPts val="0"/>
              </a:spcBef>
              <a:spcAft>
                <a:spcPts val="0"/>
              </a:spcAft>
              <a:buSzPts val="4000"/>
              <a:buFont typeface="Montserrat"/>
              <a:buNone/>
              <a:defRPr b="1" sz="4000">
                <a:latin typeface="Montserrat"/>
                <a:ea typeface="Montserrat"/>
                <a:cs typeface="Montserrat"/>
                <a:sym typeface="Montserrat"/>
              </a:defRPr>
            </a:lvl7pPr>
            <a:lvl8pPr lvl="7" algn="l">
              <a:lnSpc>
                <a:spcPct val="100000"/>
              </a:lnSpc>
              <a:spcBef>
                <a:spcPts val="0"/>
              </a:spcBef>
              <a:spcAft>
                <a:spcPts val="0"/>
              </a:spcAft>
              <a:buSzPts val="4000"/>
              <a:buFont typeface="Montserrat"/>
              <a:buNone/>
              <a:defRPr b="1" sz="4000">
                <a:latin typeface="Montserrat"/>
                <a:ea typeface="Montserrat"/>
                <a:cs typeface="Montserrat"/>
                <a:sym typeface="Montserrat"/>
              </a:defRPr>
            </a:lvl8pPr>
            <a:lvl9pPr lvl="8" algn="l">
              <a:lnSpc>
                <a:spcPct val="100000"/>
              </a:lnSpc>
              <a:spcBef>
                <a:spcPts val="0"/>
              </a:spcBef>
              <a:spcAft>
                <a:spcPts val="0"/>
              </a:spcAft>
              <a:buSzPts val="4000"/>
              <a:buFont typeface="Montserrat"/>
              <a:buNone/>
              <a:defRPr b="1" sz="4000">
                <a:latin typeface="Montserrat"/>
                <a:ea typeface="Montserrat"/>
                <a:cs typeface="Montserrat"/>
                <a:sym typeface="Montserrat"/>
              </a:defRPr>
            </a:lvl9pPr>
          </a:lstStyle>
          <a:p/>
        </p:txBody>
      </p:sp>
      <p:pic>
        <p:nvPicPr>
          <p:cNvPr id="154" name="Google Shape;154;p19"/>
          <p:cNvPicPr preferRelativeResize="0"/>
          <p:nvPr/>
        </p:nvPicPr>
        <p:blipFill rotWithShape="1">
          <a:blip r:embed="rId5">
            <a:alphaModFix/>
          </a:blip>
          <a:srcRect b="0" l="0" r="0" t="0"/>
          <a:stretch/>
        </p:blipFill>
        <p:spPr>
          <a:xfrm>
            <a:off x="3708822" y="490776"/>
            <a:ext cx="1726359" cy="1677952"/>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1">
  <p:cSld name="1_Closing slide 1">
    <p:spTree>
      <p:nvGrpSpPr>
        <p:cNvPr id="155" name="Shape 155"/>
        <p:cNvGrpSpPr/>
        <p:nvPr/>
      </p:nvGrpSpPr>
      <p:grpSpPr>
        <a:xfrm>
          <a:off x="0" y="0"/>
          <a:ext cx="0" cy="0"/>
          <a:chOff x="0" y="0"/>
          <a:chExt cx="0" cy="0"/>
        </a:xfrm>
      </p:grpSpPr>
      <p:pic>
        <p:nvPicPr>
          <p:cNvPr id="156" name="Google Shape;156;p20"/>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57" name="Google Shape;157;p20"/>
          <p:cNvPicPr preferRelativeResize="0"/>
          <p:nvPr/>
        </p:nvPicPr>
        <p:blipFill rotWithShape="1">
          <a:blip r:embed="rId3">
            <a:alphaModFix/>
          </a:blip>
          <a:srcRect b="0" l="0" r="0" t="0"/>
          <a:stretch/>
        </p:blipFill>
        <p:spPr>
          <a:xfrm>
            <a:off x="0" y="4592001"/>
            <a:ext cx="9144000" cy="477759"/>
          </a:xfrm>
          <a:prstGeom prst="rect">
            <a:avLst/>
          </a:prstGeom>
          <a:noFill/>
          <a:ln>
            <a:noFill/>
          </a:ln>
        </p:spPr>
      </p:pic>
      <p:pic>
        <p:nvPicPr>
          <p:cNvPr id="158" name="Google Shape;158;p20"/>
          <p:cNvPicPr preferRelativeResize="0"/>
          <p:nvPr/>
        </p:nvPicPr>
        <p:blipFill rotWithShape="1">
          <a:blip r:embed="rId4">
            <a:alphaModFix/>
          </a:blip>
          <a:srcRect b="0" l="0" r="0" t="0"/>
          <a:stretch/>
        </p:blipFill>
        <p:spPr>
          <a:xfrm>
            <a:off x="0" y="466883"/>
            <a:ext cx="9144000" cy="1620742"/>
          </a:xfrm>
          <a:prstGeom prst="rect">
            <a:avLst/>
          </a:prstGeom>
          <a:noFill/>
          <a:ln>
            <a:noFill/>
          </a:ln>
        </p:spPr>
      </p:pic>
      <p:sp>
        <p:nvSpPr>
          <p:cNvPr id="159" name="Google Shape;159;p20"/>
          <p:cNvSpPr txBox="1"/>
          <p:nvPr>
            <p:ph type="title"/>
          </p:nvPr>
        </p:nvSpPr>
        <p:spPr>
          <a:xfrm>
            <a:off x="311700" y="2571750"/>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4000"/>
              <a:buNone/>
              <a:defRPr sz="4000">
                <a:solidFill>
                  <a:schemeClr val="lt1"/>
                </a:solidFill>
              </a:defRPr>
            </a:lvl1pPr>
            <a:lvl2pPr lvl="1" algn="l">
              <a:lnSpc>
                <a:spcPct val="100000"/>
              </a:lnSpc>
              <a:spcBef>
                <a:spcPts val="0"/>
              </a:spcBef>
              <a:spcAft>
                <a:spcPts val="0"/>
              </a:spcAft>
              <a:buSzPts val="4000"/>
              <a:buFont typeface="Montserrat"/>
              <a:buNone/>
              <a:defRPr b="1" sz="4000">
                <a:latin typeface="Montserrat"/>
                <a:ea typeface="Montserrat"/>
                <a:cs typeface="Montserrat"/>
                <a:sym typeface="Montserrat"/>
              </a:defRPr>
            </a:lvl2pPr>
            <a:lvl3pPr lvl="2" algn="l">
              <a:lnSpc>
                <a:spcPct val="100000"/>
              </a:lnSpc>
              <a:spcBef>
                <a:spcPts val="0"/>
              </a:spcBef>
              <a:spcAft>
                <a:spcPts val="0"/>
              </a:spcAft>
              <a:buSzPts val="4000"/>
              <a:buFont typeface="Montserrat"/>
              <a:buNone/>
              <a:defRPr b="1" sz="4000">
                <a:latin typeface="Montserrat"/>
                <a:ea typeface="Montserrat"/>
                <a:cs typeface="Montserrat"/>
                <a:sym typeface="Montserrat"/>
              </a:defRPr>
            </a:lvl3pPr>
            <a:lvl4pPr lvl="3" algn="l">
              <a:lnSpc>
                <a:spcPct val="100000"/>
              </a:lnSpc>
              <a:spcBef>
                <a:spcPts val="0"/>
              </a:spcBef>
              <a:spcAft>
                <a:spcPts val="0"/>
              </a:spcAft>
              <a:buSzPts val="4000"/>
              <a:buFont typeface="Montserrat"/>
              <a:buNone/>
              <a:defRPr b="1" sz="4000">
                <a:latin typeface="Montserrat"/>
                <a:ea typeface="Montserrat"/>
                <a:cs typeface="Montserrat"/>
                <a:sym typeface="Montserrat"/>
              </a:defRPr>
            </a:lvl4pPr>
            <a:lvl5pPr lvl="4" algn="l">
              <a:lnSpc>
                <a:spcPct val="100000"/>
              </a:lnSpc>
              <a:spcBef>
                <a:spcPts val="0"/>
              </a:spcBef>
              <a:spcAft>
                <a:spcPts val="0"/>
              </a:spcAft>
              <a:buSzPts val="4000"/>
              <a:buFont typeface="Montserrat"/>
              <a:buNone/>
              <a:defRPr b="1" sz="4000">
                <a:latin typeface="Montserrat"/>
                <a:ea typeface="Montserrat"/>
                <a:cs typeface="Montserrat"/>
                <a:sym typeface="Montserrat"/>
              </a:defRPr>
            </a:lvl5pPr>
            <a:lvl6pPr lvl="5" algn="l">
              <a:lnSpc>
                <a:spcPct val="100000"/>
              </a:lnSpc>
              <a:spcBef>
                <a:spcPts val="0"/>
              </a:spcBef>
              <a:spcAft>
                <a:spcPts val="0"/>
              </a:spcAft>
              <a:buSzPts val="4000"/>
              <a:buFont typeface="Montserrat"/>
              <a:buNone/>
              <a:defRPr b="1" sz="4000">
                <a:latin typeface="Montserrat"/>
                <a:ea typeface="Montserrat"/>
                <a:cs typeface="Montserrat"/>
                <a:sym typeface="Montserrat"/>
              </a:defRPr>
            </a:lvl6pPr>
            <a:lvl7pPr lvl="6" algn="l">
              <a:lnSpc>
                <a:spcPct val="100000"/>
              </a:lnSpc>
              <a:spcBef>
                <a:spcPts val="0"/>
              </a:spcBef>
              <a:spcAft>
                <a:spcPts val="0"/>
              </a:spcAft>
              <a:buSzPts val="4000"/>
              <a:buFont typeface="Montserrat"/>
              <a:buNone/>
              <a:defRPr b="1" sz="4000">
                <a:latin typeface="Montserrat"/>
                <a:ea typeface="Montserrat"/>
                <a:cs typeface="Montserrat"/>
                <a:sym typeface="Montserrat"/>
              </a:defRPr>
            </a:lvl7pPr>
            <a:lvl8pPr lvl="7" algn="l">
              <a:lnSpc>
                <a:spcPct val="100000"/>
              </a:lnSpc>
              <a:spcBef>
                <a:spcPts val="0"/>
              </a:spcBef>
              <a:spcAft>
                <a:spcPts val="0"/>
              </a:spcAft>
              <a:buSzPts val="4000"/>
              <a:buFont typeface="Montserrat"/>
              <a:buNone/>
              <a:defRPr b="1" sz="4000">
                <a:latin typeface="Montserrat"/>
                <a:ea typeface="Montserrat"/>
                <a:cs typeface="Montserrat"/>
                <a:sym typeface="Montserrat"/>
              </a:defRPr>
            </a:lvl8pPr>
            <a:lvl9pPr lvl="8" algn="l">
              <a:lnSpc>
                <a:spcPct val="100000"/>
              </a:lnSpc>
              <a:spcBef>
                <a:spcPts val="0"/>
              </a:spcBef>
              <a:spcAft>
                <a:spcPts val="0"/>
              </a:spcAft>
              <a:buSzPts val="4000"/>
              <a:buFont typeface="Montserrat"/>
              <a:buNone/>
              <a:defRPr b="1" sz="4000">
                <a:latin typeface="Montserrat"/>
                <a:ea typeface="Montserrat"/>
                <a:cs typeface="Montserrat"/>
                <a:sym typeface="Montserrat"/>
              </a:defRPr>
            </a:lvl9pPr>
          </a:lstStyle>
          <a:p/>
        </p:txBody>
      </p:sp>
      <p:pic>
        <p:nvPicPr>
          <p:cNvPr id="160" name="Google Shape;160;p20"/>
          <p:cNvPicPr preferRelativeResize="0"/>
          <p:nvPr/>
        </p:nvPicPr>
        <p:blipFill rotWithShape="1">
          <a:blip r:embed="rId5">
            <a:alphaModFix/>
          </a:blip>
          <a:srcRect b="0" l="0" r="0" t="0"/>
          <a:stretch/>
        </p:blipFill>
        <p:spPr>
          <a:xfrm>
            <a:off x="3708822" y="490776"/>
            <a:ext cx="1726359" cy="1677952"/>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white">
  <p:cSld name="1. Title slide wide">
    <p:spTree>
      <p:nvGrpSpPr>
        <p:cNvPr id="18"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20" name="Google Shape;20;p3"/>
          <p:cNvPicPr preferRelativeResize="0"/>
          <p:nvPr/>
        </p:nvPicPr>
        <p:blipFill rotWithShape="1">
          <a:blip r:embed="rId3">
            <a:alphaModFix/>
          </a:blip>
          <a:srcRect b="0" l="0" r="0" t="0"/>
          <a:stretch/>
        </p:blipFill>
        <p:spPr>
          <a:xfrm>
            <a:off x="0" y="2811138"/>
            <a:ext cx="9144000" cy="2332362"/>
          </a:xfrm>
          <a:prstGeom prst="rect">
            <a:avLst/>
          </a:prstGeom>
          <a:noFill/>
          <a:ln>
            <a:noFill/>
          </a:ln>
        </p:spPr>
      </p:pic>
      <p:sp>
        <p:nvSpPr>
          <p:cNvPr id="21" name="Google Shape;21;p3"/>
          <p:cNvSpPr txBox="1"/>
          <p:nvPr>
            <p:ph type="title"/>
          </p:nvPr>
        </p:nvSpPr>
        <p:spPr>
          <a:xfrm>
            <a:off x="821483" y="2566836"/>
            <a:ext cx="7500900" cy="750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2pPr>
            <a:lvl3pPr lvl="2"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3pPr>
            <a:lvl4pPr lvl="3"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4pPr>
            <a:lvl5pPr lvl="4"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5pPr>
            <a:lvl6pPr lvl="5"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6pPr>
            <a:lvl7pPr lvl="6"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7pPr>
            <a:lvl8pPr lvl="7"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8pPr>
            <a:lvl9pPr lvl="8"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9pPr>
          </a:lstStyle>
          <a:p/>
        </p:txBody>
      </p:sp>
      <p:sp>
        <p:nvSpPr>
          <p:cNvPr id="22" name="Google Shape;22;p3"/>
          <p:cNvSpPr txBox="1"/>
          <p:nvPr>
            <p:ph idx="1" type="subTitle"/>
          </p:nvPr>
        </p:nvSpPr>
        <p:spPr>
          <a:xfrm>
            <a:off x="821483" y="3329919"/>
            <a:ext cx="7500900" cy="647400"/>
          </a:xfrm>
          <a:prstGeom prst="rect">
            <a:avLst/>
          </a:prstGeom>
          <a:noFill/>
          <a:ln>
            <a:noFill/>
          </a:ln>
        </p:spPr>
        <p:txBody>
          <a:bodyPr anchorCtr="0" anchor="t" bIns="91425" lIns="91425" spcFirstLastPara="1" rIns="91425" wrap="square" tIns="0">
            <a:normAutofit/>
          </a:bodyPr>
          <a:lstStyle>
            <a:lvl1pPr lvl="0" algn="ctr">
              <a:lnSpc>
                <a:spcPct val="115000"/>
              </a:lnSpc>
              <a:spcBef>
                <a:spcPts val="0"/>
              </a:spcBef>
              <a:spcAft>
                <a:spcPts val="0"/>
              </a:spcAft>
              <a:buClr>
                <a:schemeClr val="lt1"/>
              </a:buClr>
              <a:buSzPts val="2000"/>
              <a:buFont typeface="Montserrat SemiBold"/>
              <a:buNone/>
              <a:defRPr sz="2000">
                <a:solidFill>
                  <a:schemeClr val="lt1"/>
                </a:solidFill>
                <a:latin typeface="Montserrat SemiBold"/>
                <a:ea typeface="Montserrat SemiBold"/>
                <a:cs typeface="Montserrat SemiBold"/>
                <a:sym typeface="Montserrat SemiBold"/>
              </a:defRPr>
            </a:lvl1pPr>
            <a:lvl2pPr lvl="1" algn="l">
              <a:lnSpc>
                <a:spcPct val="115000"/>
              </a:lnSpc>
              <a:spcBef>
                <a:spcPts val="0"/>
              </a:spcBef>
              <a:spcAft>
                <a:spcPts val="0"/>
              </a:spcAft>
              <a:buClr>
                <a:srgbClr val="0086FF"/>
              </a:buClr>
              <a:buSzPts val="1600"/>
              <a:buNone/>
              <a:defRPr>
                <a:solidFill>
                  <a:srgbClr val="0086FF"/>
                </a:solidFill>
              </a:defRPr>
            </a:lvl2pPr>
            <a:lvl3pPr lvl="2" algn="l">
              <a:lnSpc>
                <a:spcPct val="115000"/>
              </a:lnSpc>
              <a:spcBef>
                <a:spcPts val="0"/>
              </a:spcBef>
              <a:spcAft>
                <a:spcPts val="0"/>
              </a:spcAft>
              <a:buClr>
                <a:srgbClr val="0086FF"/>
              </a:buClr>
              <a:buSzPts val="1600"/>
              <a:buNone/>
              <a:defRPr>
                <a:solidFill>
                  <a:srgbClr val="0086FF"/>
                </a:solidFill>
              </a:defRPr>
            </a:lvl3pPr>
            <a:lvl4pPr lvl="3" algn="l">
              <a:lnSpc>
                <a:spcPct val="115000"/>
              </a:lnSpc>
              <a:spcBef>
                <a:spcPts val="0"/>
              </a:spcBef>
              <a:spcAft>
                <a:spcPts val="0"/>
              </a:spcAft>
              <a:buClr>
                <a:srgbClr val="0086FF"/>
              </a:buClr>
              <a:buSzPts val="1600"/>
              <a:buNone/>
              <a:defRPr>
                <a:solidFill>
                  <a:srgbClr val="0086FF"/>
                </a:solidFill>
              </a:defRPr>
            </a:lvl4pPr>
            <a:lvl5pPr lvl="4" algn="l">
              <a:lnSpc>
                <a:spcPct val="115000"/>
              </a:lnSpc>
              <a:spcBef>
                <a:spcPts val="0"/>
              </a:spcBef>
              <a:spcAft>
                <a:spcPts val="0"/>
              </a:spcAft>
              <a:buClr>
                <a:srgbClr val="0086FF"/>
              </a:buClr>
              <a:buSzPts val="1600"/>
              <a:buNone/>
              <a:defRPr>
                <a:solidFill>
                  <a:srgbClr val="0086FF"/>
                </a:solidFill>
              </a:defRPr>
            </a:lvl5pPr>
            <a:lvl6pPr lvl="5" algn="l">
              <a:lnSpc>
                <a:spcPct val="115000"/>
              </a:lnSpc>
              <a:spcBef>
                <a:spcPts val="0"/>
              </a:spcBef>
              <a:spcAft>
                <a:spcPts val="0"/>
              </a:spcAft>
              <a:buClr>
                <a:srgbClr val="0086FF"/>
              </a:buClr>
              <a:buSzPts val="1600"/>
              <a:buNone/>
              <a:defRPr>
                <a:solidFill>
                  <a:srgbClr val="0086FF"/>
                </a:solidFill>
              </a:defRPr>
            </a:lvl6pPr>
            <a:lvl7pPr lvl="6" algn="l">
              <a:lnSpc>
                <a:spcPct val="115000"/>
              </a:lnSpc>
              <a:spcBef>
                <a:spcPts val="0"/>
              </a:spcBef>
              <a:spcAft>
                <a:spcPts val="0"/>
              </a:spcAft>
              <a:buClr>
                <a:srgbClr val="0086FF"/>
              </a:buClr>
              <a:buSzPts val="1600"/>
              <a:buNone/>
              <a:defRPr>
                <a:solidFill>
                  <a:srgbClr val="0086FF"/>
                </a:solidFill>
              </a:defRPr>
            </a:lvl7pPr>
            <a:lvl8pPr lvl="7" algn="l">
              <a:lnSpc>
                <a:spcPct val="115000"/>
              </a:lnSpc>
              <a:spcBef>
                <a:spcPts val="0"/>
              </a:spcBef>
              <a:spcAft>
                <a:spcPts val="0"/>
              </a:spcAft>
              <a:buClr>
                <a:srgbClr val="0086FF"/>
              </a:buClr>
              <a:buSzPts val="1600"/>
              <a:buNone/>
              <a:defRPr>
                <a:solidFill>
                  <a:srgbClr val="0086FF"/>
                </a:solidFill>
              </a:defRPr>
            </a:lvl8pPr>
            <a:lvl9pPr lvl="8" algn="l">
              <a:lnSpc>
                <a:spcPct val="115000"/>
              </a:lnSpc>
              <a:spcBef>
                <a:spcPts val="0"/>
              </a:spcBef>
              <a:spcAft>
                <a:spcPts val="0"/>
              </a:spcAft>
              <a:buClr>
                <a:srgbClr val="0086FF"/>
              </a:buClr>
              <a:buSzPts val="1600"/>
              <a:buNone/>
              <a:defRPr>
                <a:solidFill>
                  <a:srgbClr val="0086FF"/>
                </a:solidFill>
              </a:defRPr>
            </a:lvl9pPr>
          </a:lstStyle>
          <a:p/>
        </p:txBody>
      </p:sp>
      <p:pic>
        <p:nvPicPr>
          <p:cNvPr id="23" name="Google Shape;23;p3"/>
          <p:cNvPicPr preferRelativeResize="0"/>
          <p:nvPr/>
        </p:nvPicPr>
        <p:blipFill rotWithShape="1">
          <a:blip r:embed="rId4">
            <a:alphaModFix/>
          </a:blip>
          <a:srcRect b="0" l="0" r="0" t="0"/>
          <a:stretch/>
        </p:blipFill>
        <p:spPr>
          <a:xfrm>
            <a:off x="262270" y="185512"/>
            <a:ext cx="8619463" cy="1527770"/>
          </a:xfrm>
          <a:prstGeom prst="rect">
            <a:avLst/>
          </a:prstGeom>
          <a:noFill/>
          <a:ln>
            <a:noFill/>
          </a:ln>
        </p:spPr>
      </p:pic>
      <p:pic>
        <p:nvPicPr>
          <p:cNvPr id="24" name="Google Shape;24;p3"/>
          <p:cNvPicPr preferRelativeResize="0"/>
          <p:nvPr/>
        </p:nvPicPr>
        <p:blipFill rotWithShape="1">
          <a:blip r:embed="rId5">
            <a:alphaModFix/>
          </a:blip>
          <a:srcRect b="0" l="0" r="0" t="0"/>
          <a:stretch/>
        </p:blipFill>
        <p:spPr>
          <a:xfrm>
            <a:off x="3708822" y="490776"/>
            <a:ext cx="1726359" cy="1677952"/>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p:cSld name="2_White">
    <p:bg>
      <p:bgPr>
        <a:solidFill>
          <a:schemeClr val="lt1"/>
        </a:solidFill>
      </p:bgPr>
    </p:bg>
    <p:spTree>
      <p:nvGrpSpPr>
        <p:cNvPr id="161" name="Shape 161"/>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pink">
  <p:cSld name="1. Title slide Sponsor">
    <p:spTree>
      <p:nvGrpSpPr>
        <p:cNvPr id="162" name="Shape 162"/>
        <p:cNvGrpSpPr/>
        <p:nvPr/>
      </p:nvGrpSpPr>
      <p:grpSpPr>
        <a:xfrm>
          <a:off x="0" y="0"/>
          <a:ext cx="0" cy="0"/>
          <a:chOff x="0" y="0"/>
          <a:chExt cx="0" cy="0"/>
        </a:xfrm>
      </p:grpSpPr>
      <p:pic>
        <p:nvPicPr>
          <p:cNvPr id="163" name="Google Shape;163;p22"/>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64" name="Google Shape;164;p22"/>
          <p:cNvPicPr preferRelativeResize="0"/>
          <p:nvPr/>
        </p:nvPicPr>
        <p:blipFill rotWithShape="1">
          <a:blip r:embed="rId3">
            <a:alphaModFix/>
          </a:blip>
          <a:srcRect b="0" l="0" r="0" t="0"/>
          <a:stretch/>
        </p:blipFill>
        <p:spPr>
          <a:xfrm>
            <a:off x="7998846" y="444848"/>
            <a:ext cx="984684" cy="260167"/>
          </a:xfrm>
          <a:prstGeom prst="rect">
            <a:avLst/>
          </a:prstGeom>
          <a:noFill/>
          <a:ln>
            <a:noFill/>
          </a:ln>
        </p:spPr>
      </p:pic>
      <p:pic>
        <p:nvPicPr>
          <p:cNvPr id="165" name="Google Shape;165;p22"/>
          <p:cNvPicPr preferRelativeResize="0"/>
          <p:nvPr/>
        </p:nvPicPr>
        <p:blipFill rotWithShape="1">
          <a:blip r:embed="rId4">
            <a:alphaModFix/>
          </a:blip>
          <a:srcRect b="0" l="0" r="0" t="0"/>
          <a:stretch/>
        </p:blipFill>
        <p:spPr>
          <a:xfrm>
            <a:off x="7026496" y="211647"/>
            <a:ext cx="1100117" cy="184243"/>
          </a:xfrm>
          <a:prstGeom prst="rect">
            <a:avLst/>
          </a:prstGeom>
          <a:noFill/>
          <a:ln>
            <a:noFill/>
          </a:ln>
        </p:spPr>
      </p:pic>
      <p:pic>
        <p:nvPicPr>
          <p:cNvPr id="166" name="Google Shape;166;p22"/>
          <p:cNvPicPr preferRelativeResize="0"/>
          <p:nvPr/>
        </p:nvPicPr>
        <p:blipFill rotWithShape="1">
          <a:blip r:embed="rId5">
            <a:alphaModFix/>
          </a:blip>
          <a:srcRect b="0" l="0" r="0" t="0"/>
          <a:stretch/>
        </p:blipFill>
        <p:spPr>
          <a:xfrm>
            <a:off x="0" y="3744526"/>
            <a:ext cx="9143998" cy="1595873"/>
          </a:xfrm>
          <a:prstGeom prst="rect">
            <a:avLst/>
          </a:prstGeom>
          <a:noFill/>
          <a:ln>
            <a:noFill/>
          </a:ln>
        </p:spPr>
      </p:pic>
      <p:sp>
        <p:nvSpPr>
          <p:cNvPr id="167" name="Google Shape;167;p22"/>
          <p:cNvSpPr txBox="1"/>
          <p:nvPr>
            <p:ph type="title"/>
          </p:nvPr>
        </p:nvSpPr>
        <p:spPr>
          <a:xfrm>
            <a:off x="821483" y="1987927"/>
            <a:ext cx="7500900" cy="750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2pPr>
            <a:lvl3pPr lvl="2"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3pPr>
            <a:lvl4pPr lvl="3"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4pPr>
            <a:lvl5pPr lvl="4"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5pPr>
            <a:lvl6pPr lvl="5"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6pPr>
            <a:lvl7pPr lvl="6"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7pPr>
            <a:lvl8pPr lvl="7"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8pPr>
            <a:lvl9pPr lvl="8"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9pPr>
          </a:lstStyle>
          <a:p/>
        </p:txBody>
      </p:sp>
      <p:sp>
        <p:nvSpPr>
          <p:cNvPr id="168" name="Google Shape;168;p22"/>
          <p:cNvSpPr txBox="1"/>
          <p:nvPr>
            <p:ph idx="1" type="subTitle"/>
          </p:nvPr>
        </p:nvSpPr>
        <p:spPr>
          <a:xfrm>
            <a:off x="821483" y="2737927"/>
            <a:ext cx="7500900" cy="647400"/>
          </a:xfrm>
          <a:prstGeom prst="rect">
            <a:avLst/>
          </a:prstGeom>
          <a:noFill/>
          <a:ln>
            <a:noFill/>
          </a:ln>
        </p:spPr>
        <p:txBody>
          <a:bodyPr anchorCtr="0" anchor="t" bIns="91425" lIns="91425" spcFirstLastPara="1" rIns="91425" wrap="square" tIns="0">
            <a:normAutofit/>
          </a:bodyPr>
          <a:lstStyle>
            <a:lvl1pPr lvl="0" algn="ctr">
              <a:lnSpc>
                <a:spcPct val="115000"/>
              </a:lnSpc>
              <a:spcBef>
                <a:spcPts val="0"/>
              </a:spcBef>
              <a:spcAft>
                <a:spcPts val="0"/>
              </a:spcAft>
              <a:buClr>
                <a:schemeClr val="lt1"/>
              </a:buClr>
              <a:buSzPts val="2000"/>
              <a:buFont typeface="Montserrat SemiBold"/>
              <a:buNone/>
              <a:defRPr sz="2000">
                <a:solidFill>
                  <a:schemeClr val="lt1"/>
                </a:solidFill>
                <a:latin typeface="Montserrat SemiBold"/>
                <a:ea typeface="Montserrat SemiBold"/>
                <a:cs typeface="Montserrat SemiBold"/>
                <a:sym typeface="Montserrat SemiBold"/>
              </a:defRPr>
            </a:lvl1pPr>
            <a:lvl2pPr lvl="1" algn="l">
              <a:lnSpc>
                <a:spcPct val="115000"/>
              </a:lnSpc>
              <a:spcBef>
                <a:spcPts val="0"/>
              </a:spcBef>
              <a:spcAft>
                <a:spcPts val="0"/>
              </a:spcAft>
              <a:buClr>
                <a:srgbClr val="0086FF"/>
              </a:buClr>
              <a:buSzPts val="1600"/>
              <a:buNone/>
              <a:defRPr>
                <a:solidFill>
                  <a:srgbClr val="0086FF"/>
                </a:solidFill>
              </a:defRPr>
            </a:lvl2pPr>
            <a:lvl3pPr lvl="2" algn="l">
              <a:lnSpc>
                <a:spcPct val="115000"/>
              </a:lnSpc>
              <a:spcBef>
                <a:spcPts val="0"/>
              </a:spcBef>
              <a:spcAft>
                <a:spcPts val="0"/>
              </a:spcAft>
              <a:buClr>
                <a:srgbClr val="0086FF"/>
              </a:buClr>
              <a:buSzPts val="1600"/>
              <a:buNone/>
              <a:defRPr>
                <a:solidFill>
                  <a:srgbClr val="0086FF"/>
                </a:solidFill>
              </a:defRPr>
            </a:lvl3pPr>
            <a:lvl4pPr lvl="3" algn="l">
              <a:lnSpc>
                <a:spcPct val="115000"/>
              </a:lnSpc>
              <a:spcBef>
                <a:spcPts val="0"/>
              </a:spcBef>
              <a:spcAft>
                <a:spcPts val="0"/>
              </a:spcAft>
              <a:buClr>
                <a:srgbClr val="0086FF"/>
              </a:buClr>
              <a:buSzPts val="1600"/>
              <a:buNone/>
              <a:defRPr>
                <a:solidFill>
                  <a:srgbClr val="0086FF"/>
                </a:solidFill>
              </a:defRPr>
            </a:lvl4pPr>
            <a:lvl5pPr lvl="4" algn="l">
              <a:lnSpc>
                <a:spcPct val="115000"/>
              </a:lnSpc>
              <a:spcBef>
                <a:spcPts val="0"/>
              </a:spcBef>
              <a:spcAft>
                <a:spcPts val="0"/>
              </a:spcAft>
              <a:buClr>
                <a:srgbClr val="0086FF"/>
              </a:buClr>
              <a:buSzPts val="1600"/>
              <a:buNone/>
              <a:defRPr>
                <a:solidFill>
                  <a:srgbClr val="0086FF"/>
                </a:solidFill>
              </a:defRPr>
            </a:lvl5pPr>
            <a:lvl6pPr lvl="5" algn="l">
              <a:lnSpc>
                <a:spcPct val="115000"/>
              </a:lnSpc>
              <a:spcBef>
                <a:spcPts val="0"/>
              </a:spcBef>
              <a:spcAft>
                <a:spcPts val="0"/>
              </a:spcAft>
              <a:buClr>
                <a:srgbClr val="0086FF"/>
              </a:buClr>
              <a:buSzPts val="1600"/>
              <a:buNone/>
              <a:defRPr>
                <a:solidFill>
                  <a:srgbClr val="0086FF"/>
                </a:solidFill>
              </a:defRPr>
            </a:lvl6pPr>
            <a:lvl7pPr lvl="6" algn="l">
              <a:lnSpc>
                <a:spcPct val="115000"/>
              </a:lnSpc>
              <a:spcBef>
                <a:spcPts val="0"/>
              </a:spcBef>
              <a:spcAft>
                <a:spcPts val="0"/>
              </a:spcAft>
              <a:buClr>
                <a:srgbClr val="0086FF"/>
              </a:buClr>
              <a:buSzPts val="1600"/>
              <a:buNone/>
              <a:defRPr>
                <a:solidFill>
                  <a:srgbClr val="0086FF"/>
                </a:solidFill>
              </a:defRPr>
            </a:lvl7pPr>
            <a:lvl8pPr lvl="7" algn="l">
              <a:lnSpc>
                <a:spcPct val="115000"/>
              </a:lnSpc>
              <a:spcBef>
                <a:spcPts val="0"/>
              </a:spcBef>
              <a:spcAft>
                <a:spcPts val="0"/>
              </a:spcAft>
              <a:buClr>
                <a:srgbClr val="0086FF"/>
              </a:buClr>
              <a:buSzPts val="1600"/>
              <a:buNone/>
              <a:defRPr>
                <a:solidFill>
                  <a:srgbClr val="0086FF"/>
                </a:solidFill>
              </a:defRPr>
            </a:lvl8pPr>
            <a:lvl9pPr lvl="8" algn="l">
              <a:lnSpc>
                <a:spcPct val="115000"/>
              </a:lnSpc>
              <a:spcBef>
                <a:spcPts val="0"/>
              </a:spcBef>
              <a:spcAft>
                <a:spcPts val="0"/>
              </a:spcAft>
              <a:buClr>
                <a:srgbClr val="0086FF"/>
              </a:buClr>
              <a:buSzPts val="1600"/>
              <a:buNone/>
              <a:defRPr>
                <a:solidFill>
                  <a:srgbClr val="0086FF"/>
                </a:solidFill>
              </a:defRPr>
            </a:lvl9pPr>
          </a:lstStyle>
          <a:p/>
        </p:txBody>
      </p:sp>
      <p:pic>
        <p:nvPicPr>
          <p:cNvPr id="169" name="Google Shape;169;p22"/>
          <p:cNvPicPr preferRelativeResize="0"/>
          <p:nvPr/>
        </p:nvPicPr>
        <p:blipFill rotWithShape="1">
          <a:blip r:embed="rId4">
            <a:alphaModFix/>
          </a:blip>
          <a:srcRect b="0" l="0" r="0" t="0"/>
          <a:stretch/>
        </p:blipFill>
        <p:spPr>
          <a:xfrm>
            <a:off x="271424" y="1444485"/>
            <a:ext cx="1100117" cy="184243"/>
          </a:xfrm>
          <a:prstGeom prst="rect">
            <a:avLst/>
          </a:prstGeom>
          <a:noFill/>
          <a:ln>
            <a:noFill/>
          </a:ln>
        </p:spPr>
      </p:pic>
      <p:pic>
        <p:nvPicPr>
          <p:cNvPr id="170" name="Google Shape;170;p22"/>
          <p:cNvPicPr preferRelativeResize="0"/>
          <p:nvPr/>
        </p:nvPicPr>
        <p:blipFill rotWithShape="1">
          <a:blip r:embed="rId6">
            <a:alphaModFix/>
          </a:blip>
          <a:srcRect b="0" l="0" r="0" t="0"/>
          <a:stretch/>
        </p:blipFill>
        <p:spPr>
          <a:xfrm>
            <a:off x="2774290" y="327420"/>
            <a:ext cx="1371542" cy="1333088"/>
          </a:xfrm>
          <a:prstGeom prst="rect">
            <a:avLst/>
          </a:prstGeom>
          <a:noFill/>
          <a:ln>
            <a:noFill/>
          </a:ln>
        </p:spPr>
      </p:pic>
    </p:spTree>
  </p:cSld>
  <p:clrMapOvr>
    <a:masterClrMapping/>
  </p:clrMapOvr>
  <p:extLst>
    <p:ext uri="{DCECCB84-F9BA-43D5-87BE-67443E8EF086}">
      <p15:sldGuideLst>
        <p15:guide id="1" pos="3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1_Agenda 1">
    <p:spTree>
      <p:nvGrpSpPr>
        <p:cNvPr id="171" name="Shape 171"/>
        <p:cNvGrpSpPr/>
        <p:nvPr/>
      </p:nvGrpSpPr>
      <p:grpSpPr>
        <a:xfrm>
          <a:off x="0" y="0"/>
          <a:ext cx="0" cy="0"/>
          <a:chOff x="0" y="0"/>
          <a:chExt cx="0" cy="0"/>
        </a:xfrm>
      </p:grpSpPr>
      <p:sp>
        <p:nvSpPr>
          <p:cNvPr id="172" name="Google Shape;172;p23"/>
          <p:cNvSpPr txBox="1"/>
          <p:nvPr>
            <p:ph type="title"/>
          </p:nvPr>
        </p:nvSpPr>
        <p:spPr>
          <a:xfrm>
            <a:off x="523975" y="1121275"/>
            <a:ext cx="8219100" cy="688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73" name="Google Shape;173;p23"/>
          <p:cNvSpPr txBox="1"/>
          <p:nvPr>
            <p:ph idx="1" type="body"/>
          </p:nvPr>
        </p:nvSpPr>
        <p:spPr>
          <a:xfrm>
            <a:off x="523975" y="1809725"/>
            <a:ext cx="8219100" cy="2807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pic>
        <p:nvPicPr>
          <p:cNvPr id="174" name="Google Shape;174;p23"/>
          <p:cNvPicPr preferRelativeResize="0"/>
          <p:nvPr/>
        </p:nvPicPr>
        <p:blipFill rotWithShape="1">
          <a:blip r:embed="rId2">
            <a:alphaModFix/>
          </a:blip>
          <a:srcRect b="0" l="0" r="0" t="0"/>
          <a:stretch/>
        </p:blipFill>
        <p:spPr>
          <a:xfrm>
            <a:off x="0" y="0"/>
            <a:ext cx="9144000" cy="914400"/>
          </a:xfrm>
          <a:prstGeom prst="rect">
            <a:avLst/>
          </a:prstGeom>
          <a:noFill/>
          <a:ln>
            <a:noFill/>
          </a:ln>
        </p:spPr>
      </p:pic>
      <p:sp>
        <p:nvSpPr>
          <p:cNvPr id="175" name="Google Shape;175;p23"/>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23"/>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pic>
        <p:nvPicPr>
          <p:cNvPr id="177" name="Google Shape;177;p23"/>
          <p:cNvPicPr preferRelativeResize="0"/>
          <p:nvPr/>
        </p:nvPicPr>
        <p:blipFill rotWithShape="1">
          <a:blip r:embed="rId3">
            <a:alphaModFix/>
          </a:blip>
          <a:srcRect b="0" l="0" r="0" t="0"/>
          <a:stretch/>
        </p:blipFill>
        <p:spPr>
          <a:xfrm>
            <a:off x="8500187" y="4520994"/>
            <a:ext cx="485775" cy="4762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ide text layout 2">
  <p:cSld name="CUSTOM_6_1">
    <p:spTree>
      <p:nvGrpSpPr>
        <p:cNvPr id="178" name="Shape 178"/>
        <p:cNvGrpSpPr/>
        <p:nvPr/>
      </p:nvGrpSpPr>
      <p:grpSpPr>
        <a:xfrm>
          <a:off x="0" y="0"/>
          <a:ext cx="0" cy="0"/>
          <a:chOff x="0" y="0"/>
          <a:chExt cx="0" cy="0"/>
        </a:xfrm>
      </p:grpSpPr>
      <p:sp>
        <p:nvSpPr>
          <p:cNvPr id="179" name="Google Shape;179;p24"/>
          <p:cNvSpPr/>
          <p:nvPr/>
        </p:nvSpPr>
        <p:spPr>
          <a:xfrm rot="-5400000">
            <a:off x="-893650" y="829525"/>
            <a:ext cx="5199600" cy="346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0" name="Google Shape;180;p24"/>
          <p:cNvPicPr preferRelativeResize="0"/>
          <p:nvPr/>
        </p:nvPicPr>
        <p:blipFill rotWithShape="1">
          <a:blip r:embed="rId2">
            <a:alphaModFix/>
          </a:blip>
          <a:srcRect b="0" l="0" r="0" t="0"/>
          <a:stretch/>
        </p:blipFill>
        <p:spPr>
          <a:xfrm>
            <a:off x="477998" y="1512782"/>
            <a:ext cx="9144000" cy="1620742"/>
          </a:xfrm>
          <a:prstGeom prst="rect">
            <a:avLst/>
          </a:prstGeom>
          <a:noFill/>
          <a:ln>
            <a:noFill/>
          </a:ln>
        </p:spPr>
      </p:pic>
      <p:sp>
        <p:nvSpPr>
          <p:cNvPr id="181" name="Google Shape;181;p24"/>
          <p:cNvSpPr txBox="1"/>
          <p:nvPr>
            <p:ph idx="1" type="body"/>
          </p:nvPr>
        </p:nvSpPr>
        <p:spPr>
          <a:xfrm>
            <a:off x="3731900" y="1386300"/>
            <a:ext cx="4456800" cy="34647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182" name="Google Shape;182;p24"/>
          <p:cNvSpPr txBox="1"/>
          <p:nvPr>
            <p:ph type="title"/>
          </p:nvPr>
        </p:nvSpPr>
        <p:spPr>
          <a:xfrm>
            <a:off x="3739575" y="345775"/>
            <a:ext cx="4931400" cy="87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83" name="Google Shape;183;p24"/>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24"/>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1pPr>
            <a:lvl2pPr indent="0" lvl="1"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2pPr>
            <a:lvl3pPr indent="0" lvl="2"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3pPr>
            <a:lvl4pPr indent="0" lvl="3"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4pPr>
            <a:lvl5pPr indent="0" lvl="4"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5pPr>
            <a:lvl6pPr indent="0" lvl="5"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6pPr>
            <a:lvl7pPr indent="0" lvl="6"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7pPr>
            <a:lvl8pPr indent="0" lvl="7"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8pPr>
            <a:lvl9pPr indent="0" lvl="8"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
        <p:nvSpPr>
          <p:cNvPr id="185" name="Google Shape;185;p24"/>
          <p:cNvSpPr/>
          <p:nvPr>
            <p:ph idx="2" type="pic"/>
          </p:nvPr>
        </p:nvSpPr>
        <p:spPr>
          <a:xfrm>
            <a:off x="148855" y="204788"/>
            <a:ext cx="1005300" cy="533400"/>
          </a:xfrm>
          <a:prstGeom prst="rect">
            <a:avLst/>
          </a:prstGeom>
          <a:noFill/>
          <a:ln>
            <a:noFill/>
          </a:ln>
        </p:spPr>
      </p:sp>
      <p:pic>
        <p:nvPicPr>
          <p:cNvPr id="186" name="Google Shape;186;p24"/>
          <p:cNvPicPr preferRelativeResize="0"/>
          <p:nvPr/>
        </p:nvPicPr>
        <p:blipFill rotWithShape="1">
          <a:blip r:embed="rId3">
            <a:alphaModFix/>
          </a:blip>
          <a:srcRect b="0" l="0" r="0" t="0"/>
          <a:stretch/>
        </p:blipFill>
        <p:spPr>
          <a:xfrm>
            <a:off x="8500187" y="4520994"/>
            <a:ext cx="485775" cy="4762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side text layout 1">
  <p:cSld name="1_Left side text layout 1">
    <p:spTree>
      <p:nvGrpSpPr>
        <p:cNvPr id="187" name="Shape 187"/>
        <p:cNvGrpSpPr/>
        <p:nvPr/>
      </p:nvGrpSpPr>
      <p:grpSpPr>
        <a:xfrm>
          <a:off x="0" y="0"/>
          <a:ext cx="0" cy="0"/>
          <a:chOff x="0" y="0"/>
          <a:chExt cx="0" cy="0"/>
        </a:xfrm>
      </p:grpSpPr>
      <p:pic>
        <p:nvPicPr>
          <p:cNvPr id="188" name="Google Shape;188;p25"/>
          <p:cNvPicPr preferRelativeResize="0"/>
          <p:nvPr/>
        </p:nvPicPr>
        <p:blipFill rotWithShape="1">
          <a:blip r:embed="rId2">
            <a:alphaModFix/>
          </a:blip>
          <a:srcRect b="0" l="0" r="0" t="0"/>
          <a:stretch/>
        </p:blipFill>
        <p:spPr>
          <a:xfrm>
            <a:off x="5568874" y="0"/>
            <a:ext cx="3575124" cy="5143500"/>
          </a:xfrm>
          <a:prstGeom prst="rect">
            <a:avLst/>
          </a:prstGeom>
          <a:noFill/>
          <a:ln>
            <a:noFill/>
          </a:ln>
        </p:spPr>
      </p:pic>
      <p:sp>
        <p:nvSpPr>
          <p:cNvPr id="189" name="Google Shape;189;p25"/>
          <p:cNvSpPr txBox="1"/>
          <p:nvPr>
            <p:ph idx="1" type="body"/>
          </p:nvPr>
        </p:nvSpPr>
        <p:spPr>
          <a:xfrm>
            <a:off x="404725" y="1221775"/>
            <a:ext cx="4826400" cy="3464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190" name="Google Shape;190;p25"/>
          <p:cNvSpPr txBox="1"/>
          <p:nvPr>
            <p:ph type="title"/>
          </p:nvPr>
        </p:nvSpPr>
        <p:spPr>
          <a:xfrm>
            <a:off x="412400" y="345775"/>
            <a:ext cx="4826400" cy="87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91" name="Google Shape;191;p25"/>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25"/>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93" name="Google Shape;193;p25"/>
          <p:cNvSpPr/>
          <p:nvPr>
            <p:ph idx="2" type="pic"/>
          </p:nvPr>
        </p:nvSpPr>
        <p:spPr>
          <a:xfrm>
            <a:off x="7981506" y="204788"/>
            <a:ext cx="1005300" cy="533400"/>
          </a:xfrm>
          <a:prstGeom prst="rect">
            <a:avLst/>
          </a:prstGeom>
          <a:noFill/>
          <a:ln>
            <a:noFill/>
          </a:ln>
        </p:spPr>
      </p:sp>
      <p:pic>
        <p:nvPicPr>
          <p:cNvPr id="194" name="Google Shape;194;p25"/>
          <p:cNvPicPr preferRelativeResize="0"/>
          <p:nvPr/>
        </p:nvPicPr>
        <p:blipFill rotWithShape="1">
          <a:blip r:embed="rId3">
            <a:alphaModFix/>
          </a:blip>
          <a:srcRect b="0" l="0" r="0" t="0"/>
          <a:stretch/>
        </p:blipFill>
        <p:spPr>
          <a:xfrm>
            <a:off x="8500187" y="4520994"/>
            <a:ext cx="485775" cy="4762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side text layout 2">
  <p:cSld name="CUSTOM_7_1">
    <p:spTree>
      <p:nvGrpSpPr>
        <p:cNvPr id="195" name="Shape 195"/>
        <p:cNvGrpSpPr/>
        <p:nvPr/>
      </p:nvGrpSpPr>
      <p:grpSpPr>
        <a:xfrm>
          <a:off x="0" y="0"/>
          <a:ext cx="0" cy="0"/>
          <a:chOff x="0" y="0"/>
          <a:chExt cx="0" cy="0"/>
        </a:xfrm>
      </p:grpSpPr>
      <p:sp>
        <p:nvSpPr>
          <p:cNvPr id="196" name="Google Shape;196;p26"/>
          <p:cNvSpPr/>
          <p:nvPr/>
        </p:nvSpPr>
        <p:spPr>
          <a:xfrm flipH="1" rot="5400000">
            <a:off x="4809150" y="757075"/>
            <a:ext cx="5171400" cy="363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6"/>
          <p:cNvSpPr txBox="1"/>
          <p:nvPr>
            <p:ph idx="1" type="body"/>
          </p:nvPr>
        </p:nvSpPr>
        <p:spPr>
          <a:xfrm>
            <a:off x="404725" y="1221775"/>
            <a:ext cx="4809300" cy="3299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198" name="Google Shape;198;p26"/>
          <p:cNvSpPr txBox="1"/>
          <p:nvPr>
            <p:ph type="title"/>
          </p:nvPr>
        </p:nvSpPr>
        <p:spPr>
          <a:xfrm>
            <a:off x="404725" y="345775"/>
            <a:ext cx="4809300" cy="87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99" name="Google Shape;199;p26"/>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26"/>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201" name="Google Shape;201;p26"/>
          <p:cNvSpPr/>
          <p:nvPr>
            <p:ph idx="2" type="pic"/>
          </p:nvPr>
        </p:nvSpPr>
        <p:spPr>
          <a:xfrm>
            <a:off x="7981506" y="204788"/>
            <a:ext cx="1005300" cy="533400"/>
          </a:xfrm>
          <a:prstGeom prst="rect">
            <a:avLst/>
          </a:prstGeom>
          <a:noFill/>
          <a:ln>
            <a:noFill/>
          </a:ln>
        </p:spPr>
      </p:sp>
      <p:pic>
        <p:nvPicPr>
          <p:cNvPr id="202" name="Google Shape;202;p26"/>
          <p:cNvPicPr preferRelativeResize="0"/>
          <p:nvPr/>
        </p:nvPicPr>
        <p:blipFill rotWithShape="1">
          <a:blip r:embed="rId2">
            <a:alphaModFix/>
          </a:blip>
          <a:srcRect b="0" l="0" r="0" t="0"/>
          <a:stretch/>
        </p:blipFill>
        <p:spPr>
          <a:xfrm>
            <a:off x="8500187" y="4520994"/>
            <a:ext cx="485775" cy="4762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page 2">
  <p:cSld name="CUSTOM_11">
    <p:spTree>
      <p:nvGrpSpPr>
        <p:cNvPr id="203" name="Shape 203"/>
        <p:cNvGrpSpPr/>
        <p:nvPr/>
      </p:nvGrpSpPr>
      <p:grpSpPr>
        <a:xfrm>
          <a:off x="0" y="0"/>
          <a:ext cx="0" cy="0"/>
          <a:chOff x="0" y="0"/>
          <a:chExt cx="0" cy="0"/>
        </a:xfrm>
      </p:grpSpPr>
      <p:sp>
        <p:nvSpPr>
          <p:cNvPr id="204" name="Google Shape;204;p27"/>
          <p:cNvSpPr txBox="1"/>
          <p:nvPr>
            <p:ph type="title"/>
          </p:nvPr>
        </p:nvSpPr>
        <p:spPr>
          <a:xfrm>
            <a:off x="1882500" y="914425"/>
            <a:ext cx="5379000" cy="755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05" name="Google Shape;205;p27"/>
          <p:cNvSpPr txBox="1"/>
          <p:nvPr>
            <p:ph idx="1" type="body"/>
          </p:nvPr>
        </p:nvSpPr>
        <p:spPr>
          <a:xfrm>
            <a:off x="841900" y="3272200"/>
            <a:ext cx="1824600" cy="1473900"/>
          </a:xfrm>
          <a:prstGeom prst="rect">
            <a:avLst/>
          </a:prstGeom>
          <a:noFill/>
          <a:ln>
            <a:noFill/>
          </a:ln>
        </p:spPr>
        <p:txBody>
          <a:bodyPr anchorCtr="0" anchor="t" bIns="91425" lIns="91425" spcFirstLastPara="1" rIns="91425" wrap="square" tIns="91425">
            <a:norm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0"/>
              </a:spcBef>
              <a:spcAft>
                <a:spcPts val="0"/>
              </a:spcAft>
              <a:buSzPts val="1600"/>
              <a:buChar char="○"/>
              <a:defRPr/>
            </a:lvl2pPr>
            <a:lvl3pPr indent="-330200" lvl="2" marL="1371600" algn="l">
              <a:lnSpc>
                <a:spcPct val="130000"/>
              </a:lnSpc>
              <a:spcBef>
                <a:spcPts val="0"/>
              </a:spcBef>
              <a:spcAft>
                <a:spcPts val="0"/>
              </a:spcAft>
              <a:buSzPts val="1600"/>
              <a:buChar char="■"/>
              <a:defRPr/>
            </a:lvl3pPr>
            <a:lvl4pPr indent="-330200" lvl="3" marL="1828800" algn="l">
              <a:lnSpc>
                <a:spcPct val="130000"/>
              </a:lnSpc>
              <a:spcBef>
                <a:spcPts val="0"/>
              </a:spcBef>
              <a:spcAft>
                <a:spcPts val="0"/>
              </a:spcAft>
              <a:buSzPts val="1600"/>
              <a:buChar char="●"/>
              <a:defRPr/>
            </a:lvl4pPr>
            <a:lvl5pPr indent="-330200" lvl="4" marL="2286000" algn="l">
              <a:lnSpc>
                <a:spcPct val="130000"/>
              </a:lnSpc>
              <a:spcBef>
                <a:spcPts val="0"/>
              </a:spcBef>
              <a:spcAft>
                <a:spcPts val="0"/>
              </a:spcAft>
              <a:buSzPts val="1600"/>
              <a:buChar char="○"/>
              <a:defRPr/>
            </a:lvl5pPr>
            <a:lvl6pPr indent="-330200" lvl="5" marL="2743200" algn="l">
              <a:lnSpc>
                <a:spcPct val="130000"/>
              </a:lnSpc>
              <a:spcBef>
                <a:spcPts val="0"/>
              </a:spcBef>
              <a:spcAft>
                <a:spcPts val="0"/>
              </a:spcAft>
              <a:buSzPts val="1600"/>
              <a:buChar char="■"/>
              <a:defRPr/>
            </a:lvl6pPr>
            <a:lvl7pPr indent="-330200" lvl="6" marL="3200400" algn="l">
              <a:lnSpc>
                <a:spcPct val="130000"/>
              </a:lnSpc>
              <a:spcBef>
                <a:spcPts val="0"/>
              </a:spcBef>
              <a:spcAft>
                <a:spcPts val="0"/>
              </a:spcAft>
              <a:buSzPts val="1600"/>
              <a:buChar char="●"/>
              <a:defRPr/>
            </a:lvl7pPr>
            <a:lvl8pPr indent="-330200" lvl="7" marL="3657600" algn="l">
              <a:lnSpc>
                <a:spcPct val="130000"/>
              </a:lnSpc>
              <a:spcBef>
                <a:spcPts val="0"/>
              </a:spcBef>
              <a:spcAft>
                <a:spcPts val="0"/>
              </a:spcAft>
              <a:buSzPts val="1600"/>
              <a:buChar char="○"/>
              <a:defRPr/>
            </a:lvl8pPr>
            <a:lvl9pPr indent="-330200" lvl="8" marL="4114800" algn="l">
              <a:lnSpc>
                <a:spcPct val="130000"/>
              </a:lnSpc>
              <a:spcBef>
                <a:spcPts val="0"/>
              </a:spcBef>
              <a:spcAft>
                <a:spcPts val="0"/>
              </a:spcAft>
              <a:buSzPts val="1600"/>
              <a:buChar char="■"/>
              <a:defRPr/>
            </a:lvl9pPr>
          </a:lstStyle>
          <a:p/>
        </p:txBody>
      </p:sp>
      <p:sp>
        <p:nvSpPr>
          <p:cNvPr id="206" name="Google Shape;206;p27"/>
          <p:cNvSpPr/>
          <p:nvPr/>
        </p:nvSpPr>
        <p:spPr>
          <a:xfrm>
            <a:off x="6733477" y="1973100"/>
            <a:ext cx="1197300" cy="1197300"/>
          </a:xfrm>
          <a:prstGeom prst="ellipse">
            <a:avLst/>
          </a:prstGeom>
          <a:solidFill>
            <a:srgbClr val="D62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7"/>
          <p:cNvSpPr/>
          <p:nvPr/>
        </p:nvSpPr>
        <p:spPr>
          <a:xfrm>
            <a:off x="3973350" y="1948065"/>
            <a:ext cx="1197300" cy="1197300"/>
          </a:xfrm>
          <a:prstGeom prst="ellipse">
            <a:avLst/>
          </a:prstGeom>
          <a:solidFill>
            <a:srgbClr val="D62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7"/>
          <p:cNvSpPr/>
          <p:nvPr/>
        </p:nvSpPr>
        <p:spPr>
          <a:xfrm>
            <a:off x="1131500" y="1948078"/>
            <a:ext cx="1197300" cy="1197300"/>
          </a:xfrm>
          <a:prstGeom prst="ellipse">
            <a:avLst/>
          </a:prstGeom>
          <a:solidFill>
            <a:srgbClr val="D62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9" name="Google Shape;209;p27"/>
          <p:cNvCxnSpPr/>
          <p:nvPr/>
        </p:nvCxnSpPr>
        <p:spPr>
          <a:xfrm rot="10800000">
            <a:off x="523031" y="4810817"/>
            <a:ext cx="0" cy="156900"/>
          </a:xfrm>
          <a:prstGeom prst="straightConnector1">
            <a:avLst/>
          </a:prstGeom>
          <a:noFill/>
          <a:ln cap="flat" cmpd="sng" w="9525">
            <a:solidFill>
              <a:schemeClr val="lt1"/>
            </a:solidFill>
            <a:prstDash val="solid"/>
            <a:round/>
            <a:headEnd len="sm" w="sm" type="none"/>
            <a:tailEnd len="sm" w="sm" type="none"/>
          </a:ln>
        </p:spPr>
      </p:cxnSp>
      <p:sp>
        <p:nvSpPr>
          <p:cNvPr id="210" name="Google Shape;210;p27"/>
          <p:cNvSpPr/>
          <p:nvPr>
            <p:ph idx="2" type="pic"/>
          </p:nvPr>
        </p:nvSpPr>
        <p:spPr>
          <a:xfrm>
            <a:off x="1352300" y="2168875"/>
            <a:ext cx="755700" cy="755700"/>
          </a:xfrm>
          <a:prstGeom prst="rect">
            <a:avLst/>
          </a:prstGeom>
          <a:noFill/>
          <a:ln>
            <a:noFill/>
          </a:ln>
        </p:spPr>
      </p:sp>
      <p:sp>
        <p:nvSpPr>
          <p:cNvPr id="211" name="Google Shape;211;p27"/>
          <p:cNvSpPr/>
          <p:nvPr>
            <p:ph idx="3" type="pic"/>
          </p:nvPr>
        </p:nvSpPr>
        <p:spPr>
          <a:xfrm>
            <a:off x="4194150" y="2168875"/>
            <a:ext cx="755700" cy="755700"/>
          </a:xfrm>
          <a:prstGeom prst="rect">
            <a:avLst/>
          </a:prstGeom>
          <a:noFill/>
          <a:ln>
            <a:noFill/>
          </a:ln>
        </p:spPr>
      </p:sp>
      <p:sp>
        <p:nvSpPr>
          <p:cNvPr id="212" name="Google Shape;212;p27"/>
          <p:cNvSpPr/>
          <p:nvPr>
            <p:ph idx="4" type="pic"/>
          </p:nvPr>
        </p:nvSpPr>
        <p:spPr>
          <a:xfrm>
            <a:off x="6954275" y="2193900"/>
            <a:ext cx="755700" cy="755700"/>
          </a:xfrm>
          <a:prstGeom prst="rect">
            <a:avLst/>
          </a:prstGeom>
          <a:noFill/>
          <a:ln>
            <a:noFill/>
          </a:ln>
        </p:spPr>
      </p:sp>
      <p:sp>
        <p:nvSpPr>
          <p:cNvPr id="213" name="Google Shape;213;p27"/>
          <p:cNvSpPr txBox="1"/>
          <p:nvPr>
            <p:ph idx="5" type="body"/>
          </p:nvPr>
        </p:nvSpPr>
        <p:spPr>
          <a:xfrm>
            <a:off x="3659700" y="3272200"/>
            <a:ext cx="1824600" cy="1473900"/>
          </a:xfrm>
          <a:prstGeom prst="rect">
            <a:avLst/>
          </a:prstGeom>
          <a:noFill/>
          <a:ln>
            <a:noFill/>
          </a:ln>
        </p:spPr>
        <p:txBody>
          <a:bodyPr anchorCtr="0" anchor="t" bIns="91425" lIns="91425" spcFirstLastPara="1" rIns="91425" wrap="square" tIns="91425">
            <a:norm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0"/>
              </a:spcBef>
              <a:spcAft>
                <a:spcPts val="0"/>
              </a:spcAft>
              <a:buSzPts val="1600"/>
              <a:buChar char="○"/>
              <a:defRPr/>
            </a:lvl2pPr>
            <a:lvl3pPr indent="-330200" lvl="2" marL="1371600" algn="l">
              <a:lnSpc>
                <a:spcPct val="130000"/>
              </a:lnSpc>
              <a:spcBef>
                <a:spcPts val="0"/>
              </a:spcBef>
              <a:spcAft>
                <a:spcPts val="0"/>
              </a:spcAft>
              <a:buSzPts val="1600"/>
              <a:buChar char="■"/>
              <a:defRPr/>
            </a:lvl3pPr>
            <a:lvl4pPr indent="-330200" lvl="3" marL="1828800" algn="l">
              <a:lnSpc>
                <a:spcPct val="130000"/>
              </a:lnSpc>
              <a:spcBef>
                <a:spcPts val="0"/>
              </a:spcBef>
              <a:spcAft>
                <a:spcPts val="0"/>
              </a:spcAft>
              <a:buSzPts val="1600"/>
              <a:buChar char="●"/>
              <a:defRPr/>
            </a:lvl4pPr>
            <a:lvl5pPr indent="-330200" lvl="4" marL="2286000" algn="l">
              <a:lnSpc>
                <a:spcPct val="130000"/>
              </a:lnSpc>
              <a:spcBef>
                <a:spcPts val="0"/>
              </a:spcBef>
              <a:spcAft>
                <a:spcPts val="0"/>
              </a:spcAft>
              <a:buSzPts val="1600"/>
              <a:buChar char="○"/>
              <a:defRPr/>
            </a:lvl5pPr>
            <a:lvl6pPr indent="-330200" lvl="5" marL="2743200" algn="l">
              <a:lnSpc>
                <a:spcPct val="130000"/>
              </a:lnSpc>
              <a:spcBef>
                <a:spcPts val="0"/>
              </a:spcBef>
              <a:spcAft>
                <a:spcPts val="0"/>
              </a:spcAft>
              <a:buSzPts val="1600"/>
              <a:buChar char="■"/>
              <a:defRPr/>
            </a:lvl6pPr>
            <a:lvl7pPr indent="-330200" lvl="6" marL="3200400" algn="l">
              <a:lnSpc>
                <a:spcPct val="130000"/>
              </a:lnSpc>
              <a:spcBef>
                <a:spcPts val="0"/>
              </a:spcBef>
              <a:spcAft>
                <a:spcPts val="0"/>
              </a:spcAft>
              <a:buSzPts val="1600"/>
              <a:buChar char="●"/>
              <a:defRPr/>
            </a:lvl7pPr>
            <a:lvl8pPr indent="-330200" lvl="7" marL="3657600" algn="l">
              <a:lnSpc>
                <a:spcPct val="130000"/>
              </a:lnSpc>
              <a:spcBef>
                <a:spcPts val="0"/>
              </a:spcBef>
              <a:spcAft>
                <a:spcPts val="0"/>
              </a:spcAft>
              <a:buSzPts val="1600"/>
              <a:buChar char="○"/>
              <a:defRPr/>
            </a:lvl8pPr>
            <a:lvl9pPr indent="-330200" lvl="8" marL="4114800" algn="l">
              <a:lnSpc>
                <a:spcPct val="130000"/>
              </a:lnSpc>
              <a:spcBef>
                <a:spcPts val="0"/>
              </a:spcBef>
              <a:spcAft>
                <a:spcPts val="0"/>
              </a:spcAft>
              <a:buSzPts val="1600"/>
              <a:buChar char="■"/>
              <a:defRPr/>
            </a:lvl9pPr>
          </a:lstStyle>
          <a:p/>
        </p:txBody>
      </p:sp>
      <p:sp>
        <p:nvSpPr>
          <p:cNvPr id="214" name="Google Shape;214;p27"/>
          <p:cNvSpPr txBox="1"/>
          <p:nvPr>
            <p:ph idx="6" type="body"/>
          </p:nvPr>
        </p:nvSpPr>
        <p:spPr>
          <a:xfrm>
            <a:off x="6419813" y="3272200"/>
            <a:ext cx="1824600" cy="1473900"/>
          </a:xfrm>
          <a:prstGeom prst="rect">
            <a:avLst/>
          </a:prstGeom>
          <a:noFill/>
          <a:ln>
            <a:noFill/>
          </a:ln>
        </p:spPr>
        <p:txBody>
          <a:bodyPr anchorCtr="0" anchor="t" bIns="91425" lIns="91425" spcFirstLastPara="1" rIns="91425" wrap="square" tIns="91425">
            <a:norm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0"/>
              </a:spcBef>
              <a:spcAft>
                <a:spcPts val="0"/>
              </a:spcAft>
              <a:buSzPts val="1600"/>
              <a:buChar char="○"/>
              <a:defRPr/>
            </a:lvl2pPr>
            <a:lvl3pPr indent="-330200" lvl="2" marL="1371600" algn="l">
              <a:lnSpc>
                <a:spcPct val="130000"/>
              </a:lnSpc>
              <a:spcBef>
                <a:spcPts val="0"/>
              </a:spcBef>
              <a:spcAft>
                <a:spcPts val="0"/>
              </a:spcAft>
              <a:buSzPts val="1600"/>
              <a:buChar char="■"/>
              <a:defRPr/>
            </a:lvl3pPr>
            <a:lvl4pPr indent="-330200" lvl="3" marL="1828800" algn="l">
              <a:lnSpc>
                <a:spcPct val="130000"/>
              </a:lnSpc>
              <a:spcBef>
                <a:spcPts val="0"/>
              </a:spcBef>
              <a:spcAft>
                <a:spcPts val="0"/>
              </a:spcAft>
              <a:buSzPts val="1600"/>
              <a:buChar char="●"/>
              <a:defRPr/>
            </a:lvl4pPr>
            <a:lvl5pPr indent="-330200" lvl="4" marL="2286000" algn="l">
              <a:lnSpc>
                <a:spcPct val="130000"/>
              </a:lnSpc>
              <a:spcBef>
                <a:spcPts val="0"/>
              </a:spcBef>
              <a:spcAft>
                <a:spcPts val="0"/>
              </a:spcAft>
              <a:buSzPts val="1600"/>
              <a:buChar char="○"/>
              <a:defRPr/>
            </a:lvl5pPr>
            <a:lvl6pPr indent="-330200" lvl="5" marL="2743200" algn="l">
              <a:lnSpc>
                <a:spcPct val="130000"/>
              </a:lnSpc>
              <a:spcBef>
                <a:spcPts val="0"/>
              </a:spcBef>
              <a:spcAft>
                <a:spcPts val="0"/>
              </a:spcAft>
              <a:buSzPts val="1600"/>
              <a:buChar char="■"/>
              <a:defRPr/>
            </a:lvl6pPr>
            <a:lvl7pPr indent="-330200" lvl="6" marL="3200400" algn="l">
              <a:lnSpc>
                <a:spcPct val="130000"/>
              </a:lnSpc>
              <a:spcBef>
                <a:spcPts val="0"/>
              </a:spcBef>
              <a:spcAft>
                <a:spcPts val="0"/>
              </a:spcAft>
              <a:buSzPts val="1600"/>
              <a:buChar char="●"/>
              <a:defRPr/>
            </a:lvl7pPr>
            <a:lvl8pPr indent="-330200" lvl="7" marL="3657600" algn="l">
              <a:lnSpc>
                <a:spcPct val="130000"/>
              </a:lnSpc>
              <a:spcBef>
                <a:spcPts val="0"/>
              </a:spcBef>
              <a:spcAft>
                <a:spcPts val="0"/>
              </a:spcAft>
              <a:buSzPts val="1600"/>
              <a:buChar char="○"/>
              <a:defRPr/>
            </a:lvl8pPr>
            <a:lvl9pPr indent="-330200" lvl="8" marL="4114800" algn="l">
              <a:lnSpc>
                <a:spcPct val="130000"/>
              </a:lnSpc>
              <a:spcBef>
                <a:spcPts val="0"/>
              </a:spcBef>
              <a:spcAft>
                <a:spcPts val="0"/>
              </a:spcAft>
              <a:buSzPts val="1600"/>
              <a:buChar char="■"/>
              <a:defRPr/>
            </a:lvl9pPr>
          </a:lstStyle>
          <a:p/>
        </p:txBody>
      </p:sp>
      <p:sp>
        <p:nvSpPr>
          <p:cNvPr id="215" name="Google Shape;215;p27"/>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27"/>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217" name="Google Shape;217;p27"/>
          <p:cNvSpPr/>
          <p:nvPr>
            <p:ph idx="7" type="pic"/>
          </p:nvPr>
        </p:nvSpPr>
        <p:spPr>
          <a:xfrm>
            <a:off x="7981506" y="204788"/>
            <a:ext cx="1005300" cy="533400"/>
          </a:xfrm>
          <a:prstGeom prst="rect">
            <a:avLst/>
          </a:prstGeom>
          <a:noFill/>
          <a:ln>
            <a:noFill/>
          </a:ln>
        </p:spPr>
      </p:sp>
      <p:pic>
        <p:nvPicPr>
          <p:cNvPr id="218" name="Google Shape;218;p27"/>
          <p:cNvPicPr preferRelativeResize="0"/>
          <p:nvPr/>
        </p:nvPicPr>
        <p:blipFill rotWithShape="1">
          <a:blip r:embed="rId2">
            <a:alphaModFix/>
          </a:blip>
          <a:srcRect b="0" l="0" r="0" t="0"/>
          <a:stretch/>
        </p:blipFill>
        <p:spPr>
          <a:xfrm>
            <a:off x="8500187" y="4520994"/>
            <a:ext cx="485775" cy="4762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2">
  <p:cSld name="CUSTOM_23">
    <p:spTree>
      <p:nvGrpSpPr>
        <p:cNvPr id="219" name="Shape 219"/>
        <p:cNvGrpSpPr/>
        <p:nvPr/>
      </p:nvGrpSpPr>
      <p:grpSpPr>
        <a:xfrm>
          <a:off x="0" y="0"/>
          <a:ext cx="0" cy="0"/>
          <a:chOff x="0" y="0"/>
          <a:chExt cx="0" cy="0"/>
        </a:xfrm>
      </p:grpSpPr>
      <p:pic>
        <p:nvPicPr>
          <p:cNvPr id="220" name="Google Shape;220;p28"/>
          <p:cNvPicPr preferRelativeResize="0"/>
          <p:nvPr/>
        </p:nvPicPr>
        <p:blipFill rotWithShape="1">
          <a:blip r:embed="rId2">
            <a:alphaModFix/>
          </a:blip>
          <a:srcRect b="0" l="0" r="0" t="0"/>
          <a:stretch/>
        </p:blipFill>
        <p:spPr>
          <a:xfrm>
            <a:off x="0" y="4592001"/>
            <a:ext cx="9144000" cy="477759"/>
          </a:xfrm>
          <a:prstGeom prst="rect">
            <a:avLst/>
          </a:prstGeom>
          <a:noFill/>
          <a:ln>
            <a:noFill/>
          </a:ln>
        </p:spPr>
      </p:pic>
      <p:sp>
        <p:nvSpPr>
          <p:cNvPr id="221" name="Google Shape;221;p28"/>
          <p:cNvSpPr txBox="1"/>
          <p:nvPr>
            <p:ph type="title"/>
          </p:nvPr>
        </p:nvSpPr>
        <p:spPr>
          <a:xfrm>
            <a:off x="311700" y="2571750"/>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4000"/>
              <a:buNone/>
              <a:defRPr sz="4000">
                <a:solidFill>
                  <a:schemeClr val="accent1"/>
                </a:solidFill>
              </a:defRPr>
            </a:lvl1pPr>
            <a:lvl2pPr lvl="1" algn="l">
              <a:lnSpc>
                <a:spcPct val="100000"/>
              </a:lnSpc>
              <a:spcBef>
                <a:spcPts val="0"/>
              </a:spcBef>
              <a:spcAft>
                <a:spcPts val="0"/>
              </a:spcAft>
              <a:buSzPts val="4000"/>
              <a:buFont typeface="Montserrat"/>
              <a:buNone/>
              <a:defRPr b="1" sz="4000">
                <a:latin typeface="Montserrat"/>
                <a:ea typeface="Montserrat"/>
                <a:cs typeface="Montserrat"/>
                <a:sym typeface="Montserrat"/>
              </a:defRPr>
            </a:lvl2pPr>
            <a:lvl3pPr lvl="2" algn="l">
              <a:lnSpc>
                <a:spcPct val="100000"/>
              </a:lnSpc>
              <a:spcBef>
                <a:spcPts val="0"/>
              </a:spcBef>
              <a:spcAft>
                <a:spcPts val="0"/>
              </a:spcAft>
              <a:buSzPts val="4000"/>
              <a:buFont typeface="Montserrat"/>
              <a:buNone/>
              <a:defRPr b="1" sz="4000">
                <a:latin typeface="Montserrat"/>
                <a:ea typeface="Montserrat"/>
                <a:cs typeface="Montserrat"/>
                <a:sym typeface="Montserrat"/>
              </a:defRPr>
            </a:lvl3pPr>
            <a:lvl4pPr lvl="3" algn="l">
              <a:lnSpc>
                <a:spcPct val="100000"/>
              </a:lnSpc>
              <a:spcBef>
                <a:spcPts val="0"/>
              </a:spcBef>
              <a:spcAft>
                <a:spcPts val="0"/>
              </a:spcAft>
              <a:buSzPts val="4000"/>
              <a:buFont typeface="Montserrat"/>
              <a:buNone/>
              <a:defRPr b="1" sz="4000">
                <a:latin typeface="Montserrat"/>
                <a:ea typeface="Montserrat"/>
                <a:cs typeface="Montserrat"/>
                <a:sym typeface="Montserrat"/>
              </a:defRPr>
            </a:lvl4pPr>
            <a:lvl5pPr lvl="4" algn="l">
              <a:lnSpc>
                <a:spcPct val="100000"/>
              </a:lnSpc>
              <a:spcBef>
                <a:spcPts val="0"/>
              </a:spcBef>
              <a:spcAft>
                <a:spcPts val="0"/>
              </a:spcAft>
              <a:buSzPts val="4000"/>
              <a:buFont typeface="Montserrat"/>
              <a:buNone/>
              <a:defRPr b="1" sz="4000">
                <a:latin typeface="Montserrat"/>
                <a:ea typeface="Montserrat"/>
                <a:cs typeface="Montserrat"/>
                <a:sym typeface="Montserrat"/>
              </a:defRPr>
            </a:lvl5pPr>
            <a:lvl6pPr lvl="5" algn="l">
              <a:lnSpc>
                <a:spcPct val="100000"/>
              </a:lnSpc>
              <a:spcBef>
                <a:spcPts val="0"/>
              </a:spcBef>
              <a:spcAft>
                <a:spcPts val="0"/>
              </a:spcAft>
              <a:buSzPts val="4000"/>
              <a:buFont typeface="Montserrat"/>
              <a:buNone/>
              <a:defRPr b="1" sz="4000">
                <a:latin typeface="Montserrat"/>
                <a:ea typeface="Montserrat"/>
                <a:cs typeface="Montserrat"/>
                <a:sym typeface="Montserrat"/>
              </a:defRPr>
            </a:lvl6pPr>
            <a:lvl7pPr lvl="6" algn="l">
              <a:lnSpc>
                <a:spcPct val="100000"/>
              </a:lnSpc>
              <a:spcBef>
                <a:spcPts val="0"/>
              </a:spcBef>
              <a:spcAft>
                <a:spcPts val="0"/>
              </a:spcAft>
              <a:buSzPts val="4000"/>
              <a:buFont typeface="Montserrat"/>
              <a:buNone/>
              <a:defRPr b="1" sz="4000">
                <a:latin typeface="Montserrat"/>
                <a:ea typeface="Montserrat"/>
                <a:cs typeface="Montserrat"/>
                <a:sym typeface="Montserrat"/>
              </a:defRPr>
            </a:lvl7pPr>
            <a:lvl8pPr lvl="7" algn="l">
              <a:lnSpc>
                <a:spcPct val="100000"/>
              </a:lnSpc>
              <a:spcBef>
                <a:spcPts val="0"/>
              </a:spcBef>
              <a:spcAft>
                <a:spcPts val="0"/>
              </a:spcAft>
              <a:buSzPts val="4000"/>
              <a:buFont typeface="Montserrat"/>
              <a:buNone/>
              <a:defRPr b="1" sz="4000">
                <a:latin typeface="Montserrat"/>
                <a:ea typeface="Montserrat"/>
                <a:cs typeface="Montserrat"/>
                <a:sym typeface="Montserrat"/>
              </a:defRPr>
            </a:lvl8pPr>
            <a:lvl9pPr lvl="8" algn="l">
              <a:lnSpc>
                <a:spcPct val="100000"/>
              </a:lnSpc>
              <a:spcBef>
                <a:spcPts val="0"/>
              </a:spcBef>
              <a:spcAft>
                <a:spcPts val="0"/>
              </a:spcAft>
              <a:buSzPts val="4000"/>
              <a:buFont typeface="Montserrat"/>
              <a:buNone/>
              <a:defRPr b="1" sz="4000">
                <a:latin typeface="Montserrat"/>
                <a:ea typeface="Montserrat"/>
                <a:cs typeface="Montserrat"/>
                <a:sym typeface="Montserrat"/>
              </a:defRPr>
            </a:lvl9pPr>
          </a:lstStyle>
          <a:p/>
        </p:txBody>
      </p:sp>
      <p:pic>
        <p:nvPicPr>
          <p:cNvPr id="222" name="Google Shape;222;p28"/>
          <p:cNvPicPr preferRelativeResize="0"/>
          <p:nvPr/>
        </p:nvPicPr>
        <p:blipFill rotWithShape="1">
          <a:blip r:embed="rId3">
            <a:alphaModFix/>
          </a:blip>
          <a:srcRect b="0" l="0" r="0" t="0"/>
          <a:stretch/>
        </p:blipFill>
        <p:spPr>
          <a:xfrm>
            <a:off x="7998846" y="444848"/>
            <a:ext cx="984684" cy="260167"/>
          </a:xfrm>
          <a:prstGeom prst="rect">
            <a:avLst/>
          </a:prstGeom>
          <a:noFill/>
          <a:ln>
            <a:noFill/>
          </a:ln>
        </p:spPr>
      </p:pic>
      <p:pic>
        <p:nvPicPr>
          <p:cNvPr id="223" name="Google Shape;223;p28"/>
          <p:cNvPicPr preferRelativeResize="0"/>
          <p:nvPr/>
        </p:nvPicPr>
        <p:blipFill rotWithShape="1">
          <a:blip r:embed="rId4">
            <a:alphaModFix/>
          </a:blip>
          <a:srcRect b="0" l="0" r="0" t="0"/>
          <a:stretch/>
        </p:blipFill>
        <p:spPr>
          <a:xfrm>
            <a:off x="7026496" y="211647"/>
            <a:ext cx="1100117" cy="184243"/>
          </a:xfrm>
          <a:prstGeom prst="rect">
            <a:avLst/>
          </a:prstGeom>
          <a:noFill/>
          <a:ln>
            <a:noFill/>
          </a:ln>
        </p:spPr>
      </p:pic>
      <p:pic>
        <p:nvPicPr>
          <p:cNvPr id="224" name="Google Shape;224;p28"/>
          <p:cNvPicPr preferRelativeResize="0"/>
          <p:nvPr/>
        </p:nvPicPr>
        <p:blipFill rotWithShape="1">
          <a:blip r:embed="rId5">
            <a:alphaModFix/>
          </a:blip>
          <a:srcRect b="0" l="0" r="0" t="0"/>
          <a:stretch/>
        </p:blipFill>
        <p:spPr>
          <a:xfrm>
            <a:off x="3708822" y="490776"/>
            <a:ext cx="1726354" cy="1677952"/>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5" name="Shape 225"/>
        <p:cNvGrpSpPr/>
        <p:nvPr/>
      </p:nvGrpSpPr>
      <p:grpSpPr>
        <a:xfrm>
          <a:off x="0" y="0"/>
          <a:ext cx="0" cy="0"/>
          <a:chOff x="0" y="0"/>
          <a:chExt cx="0" cy="0"/>
        </a:xfrm>
      </p:grpSpPr>
      <p:sp>
        <p:nvSpPr>
          <p:cNvPr id="226" name="Google Shape;226;p2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27" name="Google Shape;227;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8" name="Google Shape;228;p29"/>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pink">
  <p:cSld name="1. Title slide theme">
    <p:spTree>
      <p:nvGrpSpPr>
        <p:cNvPr id="25"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7" name="Google Shape;27;p4"/>
          <p:cNvSpPr txBox="1"/>
          <p:nvPr>
            <p:ph type="title"/>
          </p:nvPr>
        </p:nvSpPr>
        <p:spPr>
          <a:xfrm>
            <a:off x="3909669" y="1663643"/>
            <a:ext cx="4908900" cy="7500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2pPr>
            <a:lvl3pPr lvl="2"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3pPr>
            <a:lvl4pPr lvl="3"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4pPr>
            <a:lvl5pPr lvl="4"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5pPr>
            <a:lvl6pPr lvl="5"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6pPr>
            <a:lvl7pPr lvl="6"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7pPr>
            <a:lvl8pPr lvl="7"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8pPr>
            <a:lvl9pPr lvl="8"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9pPr>
          </a:lstStyle>
          <a:p/>
        </p:txBody>
      </p:sp>
      <p:sp>
        <p:nvSpPr>
          <p:cNvPr id="28" name="Google Shape;28;p4"/>
          <p:cNvSpPr txBox="1"/>
          <p:nvPr>
            <p:ph idx="1" type="subTitle"/>
          </p:nvPr>
        </p:nvSpPr>
        <p:spPr>
          <a:xfrm>
            <a:off x="3782061" y="2413643"/>
            <a:ext cx="4964400" cy="647400"/>
          </a:xfrm>
          <a:prstGeom prst="rect">
            <a:avLst/>
          </a:prstGeom>
          <a:noFill/>
          <a:ln>
            <a:noFill/>
          </a:ln>
        </p:spPr>
        <p:txBody>
          <a:bodyPr anchorCtr="0" anchor="t" bIns="91425" lIns="91425" spcFirstLastPara="1" rIns="91425" wrap="square" tIns="0">
            <a:normAutofit/>
          </a:bodyPr>
          <a:lstStyle>
            <a:lvl1pPr lvl="0" algn="l">
              <a:lnSpc>
                <a:spcPct val="115000"/>
              </a:lnSpc>
              <a:spcBef>
                <a:spcPts val="0"/>
              </a:spcBef>
              <a:spcAft>
                <a:spcPts val="0"/>
              </a:spcAft>
              <a:buClr>
                <a:schemeClr val="lt1"/>
              </a:buClr>
              <a:buSzPts val="2000"/>
              <a:buFont typeface="Montserrat SemiBold"/>
              <a:buNone/>
              <a:defRPr sz="2000">
                <a:solidFill>
                  <a:schemeClr val="lt1"/>
                </a:solidFill>
                <a:latin typeface="Montserrat SemiBold"/>
                <a:ea typeface="Montserrat SemiBold"/>
                <a:cs typeface="Montserrat SemiBold"/>
                <a:sym typeface="Montserrat SemiBold"/>
              </a:defRPr>
            </a:lvl1pPr>
            <a:lvl2pPr lvl="1" algn="l">
              <a:lnSpc>
                <a:spcPct val="115000"/>
              </a:lnSpc>
              <a:spcBef>
                <a:spcPts val="0"/>
              </a:spcBef>
              <a:spcAft>
                <a:spcPts val="0"/>
              </a:spcAft>
              <a:buClr>
                <a:srgbClr val="0086FF"/>
              </a:buClr>
              <a:buSzPts val="1600"/>
              <a:buNone/>
              <a:defRPr>
                <a:solidFill>
                  <a:srgbClr val="0086FF"/>
                </a:solidFill>
              </a:defRPr>
            </a:lvl2pPr>
            <a:lvl3pPr lvl="2" algn="l">
              <a:lnSpc>
                <a:spcPct val="115000"/>
              </a:lnSpc>
              <a:spcBef>
                <a:spcPts val="0"/>
              </a:spcBef>
              <a:spcAft>
                <a:spcPts val="0"/>
              </a:spcAft>
              <a:buClr>
                <a:srgbClr val="0086FF"/>
              </a:buClr>
              <a:buSzPts val="1600"/>
              <a:buNone/>
              <a:defRPr>
                <a:solidFill>
                  <a:srgbClr val="0086FF"/>
                </a:solidFill>
              </a:defRPr>
            </a:lvl3pPr>
            <a:lvl4pPr lvl="3" algn="l">
              <a:lnSpc>
                <a:spcPct val="115000"/>
              </a:lnSpc>
              <a:spcBef>
                <a:spcPts val="0"/>
              </a:spcBef>
              <a:spcAft>
                <a:spcPts val="0"/>
              </a:spcAft>
              <a:buClr>
                <a:srgbClr val="0086FF"/>
              </a:buClr>
              <a:buSzPts val="1600"/>
              <a:buNone/>
              <a:defRPr>
                <a:solidFill>
                  <a:srgbClr val="0086FF"/>
                </a:solidFill>
              </a:defRPr>
            </a:lvl4pPr>
            <a:lvl5pPr lvl="4" algn="l">
              <a:lnSpc>
                <a:spcPct val="115000"/>
              </a:lnSpc>
              <a:spcBef>
                <a:spcPts val="0"/>
              </a:spcBef>
              <a:spcAft>
                <a:spcPts val="0"/>
              </a:spcAft>
              <a:buClr>
                <a:srgbClr val="0086FF"/>
              </a:buClr>
              <a:buSzPts val="1600"/>
              <a:buNone/>
              <a:defRPr>
                <a:solidFill>
                  <a:srgbClr val="0086FF"/>
                </a:solidFill>
              </a:defRPr>
            </a:lvl5pPr>
            <a:lvl6pPr lvl="5" algn="l">
              <a:lnSpc>
                <a:spcPct val="115000"/>
              </a:lnSpc>
              <a:spcBef>
                <a:spcPts val="0"/>
              </a:spcBef>
              <a:spcAft>
                <a:spcPts val="0"/>
              </a:spcAft>
              <a:buClr>
                <a:srgbClr val="0086FF"/>
              </a:buClr>
              <a:buSzPts val="1600"/>
              <a:buNone/>
              <a:defRPr>
                <a:solidFill>
                  <a:srgbClr val="0086FF"/>
                </a:solidFill>
              </a:defRPr>
            </a:lvl6pPr>
            <a:lvl7pPr lvl="6" algn="l">
              <a:lnSpc>
                <a:spcPct val="115000"/>
              </a:lnSpc>
              <a:spcBef>
                <a:spcPts val="0"/>
              </a:spcBef>
              <a:spcAft>
                <a:spcPts val="0"/>
              </a:spcAft>
              <a:buClr>
                <a:srgbClr val="0086FF"/>
              </a:buClr>
              <a:buSzPts val="1600"/>
              <a:buNone/>
              <a:defRPr>
                <a:solidFill>
                  <a:srgbClr val="0086FF"/>
                </a:solidFill>
              </a:defRPr>
            </a:lvl7pPr>
            <a:lvl8pPr lvl="7" algn="l">
              <a:lnSpc>
                <a:spcPct val="115000"/>
              </a:lnSpc>
              <a:spcBef>
                <a:spcPts val="0"/>
              </a:spcBef>
              <a:spcAft>
                <a:spcPts val="0"/>
              </a:spcAft>
              <a:buClr>
                <a:srgbClr val="0086FF"/>
              </a:buClr>
              <a:buSzPts val="1600"/>
              <a:buNone/>
              <a:defRPr>
                <a:solidFill>
                  <a:srgbClr val="0086FF"/>
                </a:solidFill>
              </a:defRPr>
            </a:lvl8pPr>
            <a:lvl9pPr lvl="8" algn="l">
              <a:lnSpc>
                <a:spcPct val="115000"/>
              </a:lnSpc>
              <a:spcBef>
                <a:spcPts val="0"/>
              </a:spcBef>
              <a:spcAft>
                <a:spcPts val="0"/>
              </a:spcAft>
              <a:buClr>
                <a:srgbClr val="0086FF"/>
              </a:buClr>
              <a:buSzPts val="1600"/>
              <a:buNone/>
              <a:defRPr>
                <a:solidFill>
                  <a:srgbClr val="0086FF"/>
                </a:solidFill>
              </a:defRPr>
            </a:lvl9pPr>
          </a:lstStyle>
          <a:p/>
        </p:txBody>
      </p:sp>
      <p:pic>
        <p:nvPicPr>
          <p:cNvPr id="29" name="Google Shape;29;p4"/>
          <p:cNvPicPr preferRelativeResize="0"/>
          <p:nvPr/>
        </p:nvPicPr>
        <p:blipFill rotWithShape="1">
          <a:blip r:embed="rId3">
            <a:alphaModFix/>
          </a:blip>
          <a:srcRect b="0" l="0" r="0" t="0"/>
          <a:stretch/>
        </p:blipFill>
        <p:spPr>
          <a:xfrm>
            <a:off x="7998846" y="444848"/>
            <a:ext cx="984684" cy="260167"/>
          </a:xfrm>
          <a:prstGeom prst="rect">
            <a:avLst/>
          </a:prstGeom>
          <a:noFill/>
          <a:ln>
            <a:noFill/>
          </a:ln>
        </p:spPr>
      </p:pic>
      <p:pic>
        <p:nvPicPr>
          <p:cNvPr id="30" name="Google Shape;30;p4"/>
          <p:cNvPicPr preferRelativeResize="0"/>
          <p:nvPr/>
        </p:nvPicPr>
        <p:blipFill rotWithShape="1">
          <a:blip r:embed="rId4">
            <a:alphaModFix/>
          </a:blip>
          <a:srcRect b="0" l="0" r="0" t="0"/>
          <a:stretch/>
        </p:blipFill>
        <p:spPr>
          <a:xfrm>
            <a:off x="7026496" y="211647"/>
            <a:ext cx="1100117" cy="184243"/>
          </a:xfrm>
          <a:prstGeom prst="rect">
            <a:avLst/>
          </a:prstGeom>
          <a:noFill/>
          <a:ln>
            <a:noFill/>
          </a:ln>
        </p:spPr>
      </p:pic>
      <p:pic>
        <p:nvPicPr>
          <p:cNvPr id="31" name="Google Shape;31;p4"/>
          <p:cNvPicPr preferRelativeResize="0"/>
          <p:nvPr/>
        </p:nvPicPr>
        <p:blipFill rotWithShape="1">
          <a:blip r:embed="rId5">
            <a:alphaModFix/>
          </a:blip>
          <a:srcRect b="0" l="0" r="0" t="0"/>
          <a:stretch/>
        </p:blipFill>
        <p:spPr>
          <a:xfrm>
            <a:off x="0" y="3744526"/>
            <a:ext cx="9143998" cy="1595873"/>
          </a:xfrm>
          <a:prstGeom prst="rect">
            <a:avLst/>
          </a:prstGeom>
          <a:noFill/>
          <a:ln>
            <a:noFill/>
          </a:ln>
        </p:spPr>
      </p:pic>
      <p:pic>
        <p:nvPicPr>
          <p:cNvPr id="32" name="Google Shape;32;p4"/>
          <p:cNvPicPr preferRelativeResize="0"/>
          <p:nvPr/>
        </p:nvPicPr>
        <p:blipFill rotWithShape="1">
          <a:blip r:embed="rId6">
            <a:alphaModFix/>
          </a:blip>
          <a:srcRect b="0" l="0" r="0" t="0"/>
          <a:stretch/>
        </p:blipFill>
        <p:spPr>
          <a:xfrm>
            <a:off x="1262664" y="1304332"/>
            <a:ext cx="1726359" cy="1677952"/>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CUSTOM_2">
    <p:spTree>
      <p:nvGrpSpPr>
        <p:cNvPr id="33" name="Shape 33"/>
        <p:cNvGrpSpPr/>
        <p:nvPr/>
      </p:nvGrpSpPr>
      <p:grpSpPr>
        <a:xfrm>
          <a:off x="0" y="0"/>
          <a:ext cx="0" cy="0"/>
          <a:chOff x="0" y="0"/>
          <a:chExt cx="0" cy="0"/>
        </a:xfrm>
      </p:grpSpPr>
      <p:sp>
        <p:nvSpPr>
          <p:cNvPr id="34" name="Google Shape;34;p5"/>
          <p:cNvSpPr txBox="1"/>
          <p:nvPr>
            <p:ph type="title"/>
          </p:nvPr>
        </p:nvSpPr>
        <p:spPr>
          <a:xfrm>
            <a:off x="523975" y="1121275"/>
            <a:ext cx="8219100" cy="688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35" name="Google Shape;35;p5"/>
          <p:cNvSpPr txBox="1"/>
          <p:nvPr>
            <p:ph idx="1" type="body"/>
          </p:nvPr>
        </p:nvSpPr>
        <p:spPr>
          <a:xfrm>
            <a:off x="523975" y="1809725"/>
            <a:ext cx="8219100" cy="2807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pic>
        <p:nvPicPr>
          <p:cNvPr id="36" name="Google Shape;36;p5"/>
          <p:cNvPicPr preferRelativeResize="0"/>
          <p:nvPr/>
        </p:nvPicPr>
        <p:blipFill rotWithShape="1">
          <a:blip r:embed="rId2">
            <a:alphaModFix/>
          </a:blip>
          <a:srcRect b="0" l="0" r="0" t="0"/>
          <a:stretch/>
        </p:blipFill>
        <p:spPr>
          <a:xfrm>
            <a:off x="0" y="0"/>
            <a:ext cx="9144000" cy="914400"/>
          </a:xfrm>
          <a:prstGeom prst="rect">
            <a:avLst/>
          </a:prstGeom>
          <a:noFill/>
          <a:ln>
            <a:noFill/>
          </a:ln>
        </p:spPr>
      </p:pic>
      <p:pic>
        <p:nvPicPr>
          <p:cNvPr id="37" name="Google Shape;37;p5"/>
          <p:cNvPicPr preferRelativeResize="0"/>
          <p:nvPr/>
        </p:nvPicPr>
        <p:blipFill rotWithShape="1">
          <a:blip r:embed="rId3">
            <a:alphaModFix/>
          </a:blip>
          <a:srcRect b="0" l="0" r="0" t="0"/>
          <a:stretch/>
        </p:blipFill>
        <p:spPr>
          <a:xfrm>
            <a:off x="0" y="-1379879"/>
            <a:ext cx="9144000" cy="2332362"/>
          </a:xfrm>
          <a:prstGeom prst="rect">
            <a:avLst/>
          </a:prstGeom>
          <a:noFill/>
          <a:ln>
            <a:noFill/>
          </a:ln>
        </p:spPr>
      </p:pic>
      <p:sp>
        <p:nvSpPr>
          <p:cNvPr id="38" name="Google Shape;38;p5"/>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pic>
        <p:nvPicPr>
          <p:cNvPr id="40" name="Google Shape;40;p5"/>
          <p:cNvPicPr preferRelativeResize="0"/>
          <p:nvPr/>
        </p:nvPicPr>
        <p:blipFill rotWithShape="1">
          <a:blip r:embed="rId4">
            <a:alphaModFix/>
          </a:blip>
          <a:srcRect b="0" l="0" r="0" t="0"/>
          <a:stretch/>
        </p:blipFill>
        <p:spPr>
          <a:xfrm>
            <a:off x="8500187" y="4520994"/>
            <a:ext cx="485775" cy="4762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 Sponsors">
    <p:spTree>
      <p:nvGrpSpPr>
        <p:cNvPr id="41" name="Shape 41"/>
        <p:cNvGrpSpPr/>
        <p:nvPr/>
      </p:nvGrpSpPr>
      <p:grpSpPr>
        <a:xfrm>
          <a:off x="0" y="0"/>
          <a:ext cx="0" cy="0"/>
          <a:chOff x="0" y="0"/>
          <a:chExt cx="0" cy="0"/>
        </a:xfrm>
      </p:grpSpPr>
      <p:sp>
        <p:nvSpPr>
          <p:cNvPr id="42" name="Google Shape;42;p6"/>
          <p:cNvSpPr txBox="1"/>
          <p:nvPr>
            <p:ph type="title"/>
          </p:nvPr>
        </p:nvSpPr>
        <p:spPr>
          <a:xfrm>
            <a:off x="523975" y="1121275"/>
            <a:ext cx="8219100" cy="688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43" name="Google Shape;43;p6"/>
          <p:cNvSpPr txBox="1"/>
          <p:nvPr>
            <p:ph idx="1" type="body"/>
          </p:nvPr>
        </p:nvSpPr>
        <p:spPr>
          <a:xfrm>
            <a:off x="523975" y="1809725"/>
            <a:ext cx="8219100" cy="2807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pic>
        <p:nvPicPr>
          <p:cNvPr id="44" name="Google Shape;44;p6"/>
          <p:cNvPicPr preferRelativeResize="0"/>
          <p:nvPr/>
        </p:nvPicPr>
        <p:blipFill rotWithShape="1">
          <a:blip r:embed="rId2">
            <a:alphaModFix/>
          </a:blip>
          <a:srcRect b="0" l="0" r="0" t="0"/>
          <a:stretch/>
        </p:blipFill>
        <p:spPr>
          <a:xfrm>
            <a:off x="0" y="0"/>
            <a:ext cx="9144000" cy="914400"/>
          </a:xfrm>
          <a:prstGeom prst="rect">
            <a:avLst/>
          </a:prstGeom>
          <a:noFill/>
          <a:ln>
            <a:noFill/>
          </a:ln>
        </p:spPr>
      </p:pic>
      <p:sp>
        <p:nvSpPr>
          <p:cNvPr id="45" name="Google Shape;45;p6"/>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pic>
        <p:nvPicPr>
          <p:cNvPr id="47" name="Google Shape;47;p6"/>
          <p:cNvPicPr preferRelativeResize="0"/>
          <p:nvPr/>
        </p:nvPicPr>
        <p:blipFill rotWithShape="1">
          <a:blip r:embed="rId3">
            <a:alphaModFix/>
          </a:blip>
          <a:srcRect b="0" l="0" r="0" t="0"/>
          <a:stretch/>
        </p:blipFill>
        <p:spPr>
          <a:xfrm>
            <a:off x="0" y="58143"/>
            <a:ext cx="4573008" cy="798113"/>
          </a:xfrm>
          <a:prstGeom prst="rect">
            <a:avLst/>
          </a:prstGeom>
          <a:noFill/>
          <a:ln>
            <a:noFill/>
          </a:ln>
        </p:spPr>
      </p:pic>
      <p:sp>
        <p:nvSpPr>
          <p:cNvPr id="48" name="Google Shape;48;p6"/>
          <p:cNvSpPr/>
          <p:nvPr>
            <p:ph idx="2" type="pic"/>
          </p:nvPr>
        </p:nvSpPr>
        <p:spPr>
          <a:xfrm>
            <a:off x="7981506" y="204788"/>
            <a:ext cx="1005300" cy="533400"/>
          </a:xfrm>
          <a:prstGeom prst="rect">
            <a:avLst/>
          </a:prstGeom>
          <a:noFill/>
          <a:ln>
            <a:noFill/>
          </a:ln>
        </p:spPr>
      </p:sp>
      <p:pic>
        <p:nvPicPr>
          <p:cNvPr id="49" name="Google Shape;49;p6"/>
          <p:cNvPicPr preferRelativeResize="0"/>
          <p:nvPr/>
        </p:nvPicPr>
        <p:blipFill rotWithShape="1">
          <a:blip r:embed="rId4">
            <a:alphaModFix/>
          </a:blip>
          <a:srcRect b="0" l="0" r="0" t="0"/>
          <a:stretch/>
        </p:blipFill>
        <p:spPr>
          <a:xfrm>
            <a:off x="8500187" y="4520994"/>
            <a:ext cx="485775" cy="4762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with photo">
  <p:cSld name="CUSTOM_4">
    <p:spTree>
      <p:nvGrpSpPr>
        <p:cNvPr id="50" name="Shape 50"/>
        <p:cNvGrpSpPr/>
        <p:nvPr/>
      </p:nvGrpSpPr>
      <p:grpSpPr>
        <a:xfrm>
          <a:off x="0" y="0"/>
          <a:ext cx="0" cy="0"/>
          <a:chOff x="0" y="0"/>
          <a:chExt cx="0" cy="0"/>
        </a:xfrm>
      </p:grpSpPr>
      <p:sp>
        <p:nvSpPr>
          <p:cNvPr id="51" name="Google Shape;51;p7"/>
          <p:cNvSpPr/>
          <p:nvPr>
            <p:ph idx="2" type="pic"/>
          </p:nvPr>
        </p:nvSpPr>
        <p:spPr>
          <a:xfrm>
            <a:off x="-23050" y="-23050"/>
            <a:ext cx="9205500" cy="965700"/>
          </a:xfrm>
          <a:prstGeom prst="rect">
            <a:avLst/>
          </a:prstGeom>
          <a:noFill/>
          <a:ln>
            <a:noFill/>
          </a:ln>
        </p:spPr>
      </p:sp>
      <p:sp>
        <p:nvSpPr>
          <p:cNvPr id="52" name="Google Shape;52;p7"/>
          <p:cNvSpPr txBox="1"/>
          <p:nvPr>
            <p:ph type="title"/>
          </p:nvPr>
        </p:nvSpPr>
        <p:spPr>
          <a:xfrm>
            <a:off x="523975" y="1121275"/>
            <a:ext cx="8147100" cy="688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53" name="Google Shape;53;p7"/>
          <p:cNvSpPr txBox="1"/>
          <p:nvPr>
            <p:ph idx="1" type="body"/>
          </p:nvPr>
        </p:nvSpPr>
        <p:spPr>
          <a:xfrm>
            <a:off x="523975" y="1809725"/>
            <a:ext cx="8147100" cy="2807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54" name="Google Shape;54;p7"/>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7"/>
          <p:cNvPicPr preferRelativeResize="0"/>
          <p:nvPr/>
        </p:nvPicPr>
        <p:blipFill rotWithShape="1">
          <a:blip r:embed="rId2">
            <a:alphaModFix/>
          </a:blip>
          <a:srcRect b="0" l="0" r="0" t="0"/>
          <a:stretch/>
        </p:blipFill>
        <p:spPr>
          <a:xfrm>
            <a:off x="8500187" y="4520994"/>
            <a:ext cx="485775" cy="4762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2">
  <p:cSld name="CUSTOM_5_1">
    <p:spTree>
      <p:nvGrpSpPr>
        <p:cNvPr id="57" name="Shape 57"/>
        <p:cNvGrpSpPr/>
        <p:nvPr/>
      </p:nvGrpSpPr>
      <p:grpSpPr>
        <a:xfrm>
          <a:off x="0" y="0"/>
          <a:ext cx="0" cy="0"/>
          <a:chOff x="0" y="0"/>
          <a:chExt cx="0" cy="0"/>
        </a:xfrm>
      </p:grpSpPr>
      <p:sp>
        <p:nvSpPr>
          <p:cNvPr id="58" name="Google Shape;58;p8"/>
          <p:cNvSpPr/>
          <p:nvPr/>
        </p:nvSpPr>
        <p:spPr>
          <a:xfrm>
            <a:off x="457200" y="-5993"/>
            <a:ext cx="914400" cy="109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
          <p:cNvSpPr txBox="1"/>
          <p:nvPr>
            <p:ph type="title"/>
          </p:nvPr>
        </p:nvSpPr>
        <p:spPr>
          <a:xfrm>
            <a:off x="457200" y="345200"/>
            <a:ext cx="8213700" cy="66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60" name="Google Shape;60;p8"/>
          <p:cNvSpPr txBox="1"/>
          <p:nvPr>
            <p:ph idx="2" type="title"/>
          </p:nvPr>
        </p:nvSpPr>
        <p:spPr>
          <a:xfrm>
            <a:off x="457200" y="1006600"/>
            <a:ext cx="8213700" cy="3659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atin typeface="Montserrat"/>
                <a:ea typeface="Montserrat"/>
                <a:cs typeface="Montserrat"/>
                <a:sym typeface="Montserrat"/>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61" name="Google Shape;61;p8"/>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8"/>
          <p:cNvSpPr/>
          <p:nvPr>
            <p:ph idx="3" type="pic"/>
          </p:nvPr>
        </p:nvSpPr>
        <p:spPr>
          <a:xfrm>
            <a:off x="7981506" y="204788"/>
            <a:ext cx="1005300" cy="533400"/>
          </a:xfrm>
          <a:prstGeom prst="rect">
            <a:avLst/>
          </a:prstGeom>
          <a:noFill/>
          <a:ln>
            <a:noFill/>
          </a:ln>
        </p:spPr>
      </p:sp>
      <p:pic>
        <p:nvPicPr>
          <p:cNvPr id="64" name="Google Shape;64;p8"/>
          <p:cNvPicPr preferRelativeResize="0"/>
          <p:nvPr/>
        </p:nvPicPr>
        <p:blipFill rotWithShape="1">
          <a:blip r:embed="rId2">
            <a:alphaModFix/>
          </a:blip>
          <a:srcRect b="0" l="0" r="0" t="0"/>
          <a:stretch/>
        </p:blipFill>
        <p:spPr>
          <a:xfrm>
            <a:off x="8500187" y="4520994"/>
            <a:ext cx="485775" cy="4762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ide text layout 1">
  <p:cSld name="CUSTOM_6">
    <p:spTree>
      <p:nvGrpSpPr>
        <p:cNvPr id="65" name="Shape 65"/>
        <p:cNvGrpSpPr/>
        <p:nvPr/>
      </p:nvGrpSpPr>
      <p:grpSpPr>
        <a:xfrm>
          <a:off x="0" y="0"/>
          <a:ext cx="0" cy="0"/>
          <a:chOff x="0" y="0"/>
          <a:chExt cx="0" cy="0"/>
        </a:xfrm>
      </p:grpSpPr>
      <p:pic>
        <p:nvPicPr>
          <p:cNvPr id="66" name="Google Shape;66;p9"/>
          <p:cNvPicPr preferRelativeResize="0"/>
          <p:nvPr/>
        </p:nvPicPr>
        <p:blipFill rotWithShape="1">
          <a:blip r:embed="rId2">
            <a:alphaModFix/>
          </a:blip>
          <a:srcRect b="0" l="0" r="0" t="0"/>
          <a:stretch/>
        </p:blipFill>
        <p:spPr>
          <a:xfrm>
            <a:off x="-25600" y="0"/>
            <a:ext cx="3463500" cy="5143500"/>
          </a:xfrm>
          <a:prstGeom prst="rect">
            <a:avLst/>
          </a:prstGeom>
          <a:noFill/>
          <a:ln>
            <a:noFill/>
          </a:ln>
        </p:spPr>
      </p:pic>
      <p:pic>
        <p:nvPicPr>
          <p:cNvPr id="67" name="Google Shape;67;p9"/>
          <p:cNvPicPr preferRelativeResize="0"/>
          <p:nvPr/>
        </p:nvPicPr>
        <p:blipFill rotWithShape="1">
          <a:blip r:embed="rId3">
            <a:alphaModFix/>
          </a:blip>
          <a:srcRect b="0" l="0" r="0" t="0"/>
          <a:stretch/>
        </p:blipFill>
        <p:spPr>
          <a:xfrm>
            <a:off x="477998" y="1512782"/>
            <a:ext cx="9144000" cy="1620742"/>
          </a:xfrm>
          <a:prstGeom prst="rect">
            <a:avLst/>
          </a:prstGeom>
          <a:noFill/>
          <a:ln>
            <a:noFill/>
          </a:ln>
        </p:spPr>
      </p:pic>
      <p:sp>
        <p:nvSpPr>
          <p:cNvPr id="68" name="Google Shape;68;p9"/>
          <p:cNvSpPr txBox="1"/>
          <p:nvPr>
            <p:ph idx="1" type="body"/>
          </p:nvPr>
        </p:nvSpPr>
        <p:spPr>
          <a:xfrm>
            <a:off x="3731900" y="1221775"/>
            <a:ext cx="4931400" cy="38133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69" name="Google Shape;69;p9"/>
          <p:cNvSpPr txBox="1"/>
          <p:nvPr>
            <p:ph type="title"/>
          </p:nvPr>
        </p:nvSpPr>
        <p:spPr>
          <a:xfrm>
            <a:off x="3731900" y="345775"/>
            <a:ext cx="4931400" cy="87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70" name="Google Shape;70;p9"/>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1pPr>
            <a:lvl2pPr indent="0" lvl="1"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2pPr>
            <a:lvl3pPr indent="0" lvl="2"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3pPr>
            <a:lvl4pPr indent="0" lvl="3"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4pPr>
            <a:lvl5pPr indent="0" lvl="4"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5pPr>
            <a:lvl6pPr indent="0" lvl="5"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6pPr>
            <a:lvl7pPr indent="0" lvl="6"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7pPr>
            <a:lvl8pPr indent="0" lvl="7"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8pPr>
            <a:lvl9pPr indent="0" lvl="8"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9"/>
          <p:cNvSpPr/>
          <p:nvPr>
            <p:ph idx="2" type="pic"/>
          </p:nvPr>
        </p:nvSpPr>
        <p:spPr>
          <a:xfrm>
            <a:off x="148855" y="204788"/>
            <a:ext cx="1005300" cy="533400"/>
          </a:xfrm>
          <a:prstGeom prst="rect">
            <a:avLst/>
          </a:prstGeom>
          <a:noFill/>
          <a:ln>
            <a:noFill/>
          </a:ln>
        </p:spPr>
      </p:sp>
      <p:pic>
        <p:nvPicPr>
          <p:cNvPr id="73" name="Google Shape;73;p9"/>
          <p:cNvPicPr preferRelativeResize="0"/>
          <p:nvPr/>
        </p:nvPicPr>
        <p:blipFill rotWithShape="1">
          <a:blip r:embed="rId4">
            <a:alphaModFix/>
          </a:blip>
          <a:srcRect b="0" l="0" r="0" t="0"/>
          <a:stretch/>
        </p:blipFill>
        <p:spPr>
          <a:xfrm>
            <a:off x="8500187" y="4520994"/>
            <a:ext cx="485775" cy="4762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side text layout 1">
  <p:cSld name="CUSTOM_7">
    <p:spTree>
      <p:nvGrpSpPr>
        <p:cNvPr id="74" name="Shape 74"/>
        <p:cNvGrpSpPr/>
        <p:nvPr/>
      </p:nvGrpSpPr>
      <p:grpSpPr>
        <a:xfrm>
          <a:off x="0" y="0"/>
          <a:ext cx="0" cy="0"/>
          <a:chOff x="0" y="0"/>
          <a:chExt cx="0" cy="0"/>
        </a:xfrm>
      </p:grpSpPr>
      <p:pic>
        <p:nvPicPr>
          <p:cNvPr id="75" name="Google Shape;75;p10"/>
          <p:cNvPicPr preferRelativeResize="0"/>
          <p:nvPr/>
        </p:nvPicPr>
        <p:blipFill rotWithShape="1">
          <a:blip r:embed="rId2">
            <a:alphaModFix/>
          </a:blip>
          <a:srcRect b="0" l="0" r="0" t="0"/>
          <a:stretch/>
        </p:blipFill>
        <p:spPr>
          <a:xfrm>
            <a:off x="5568874" y="0"/>
            <a:ext cx="3575124" cy="5143500"/>
          </a:xfrm>
          <a:prstGeom prst="rect">
            <a:avLst/>
          </a:prstGeom>
          <a:noFill/>
          <a:ln>
            <a:noFill/>
          </a:ln>
        </p:spPr>
      </p:pic>
      <p:sp>
        <p:nvSpPr>
          <p:cNvPr id="76" name="Google Shape;76;p10"/>
          <p:cNvSpPr txBox="1"/>
          <p:nvPr>
            <p:ph idx="1" type="body"/>
          </p:nvPr>
        </p:nvSpPr>
        <p:spPr>
          <a:xfrm>
            <a:off x="404725" y="1221775"/>
            <a:ext cx="4826400" cy="3464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77" name="Google Shape;77;p10"/>
          <p:cNvSpPr txBox="1"/>
          <p:nvPr>
            <p:ph type="title"/>
          </p:nvPr>
        </p:nvSpPr>
        <p:spPr>
          <a:xfrm>
            <a:off x="412400" y="345775"/>
            <a:ext cx="4826400" cy="87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pic>
        <p:nvPicPr>
          <p:cNvPr id="78" name="Google Shape;78;p10"/>
          <p:cNvPicPr preferRelativeResize="0"/>
          <p:nvPr/>
        </p:nvPicPr>
        <p:blipFill rotWithShape="1">
          <a:blip r:embed="rId3">
            <a:alphaModFix/>
          </a:blip>
          <a:srcRect b="0" l="0" r="0" t="0"/>
          <a:stretch/>
        </p:blipFill>
        <p:spPr>
          <a:xfrm>
            <a:off x="5597691" y="143973"/>
            <a:ext cx="3517490" cy="890835"/>
          </a:xfrm>
          <a:prstGeom prst="rect">
            <a:avLst/>
          </a:prstGeom>
          <a:noFill/>
          <a:ln>
            <a:noFill/>
          </a:ln>
        </p:spPr>
      </p:pic>
      <p:sp>
        <p:nvSpPr>
          <p:cNvPr id="79" name="Google Shape;79;p10"/>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0"/>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pic>
        <p:nvPicPr>
          <p:cNvPr id="81" name="Google Shape;81;p10"/>
          <p:cNvPicPr preferRelativeResize="0"/>
          <p:nvPr/>
        </p:nvPicPr>
        <p:blipFill rotWithShape="1">
          <a:blip r:embed="rId4">
            <a:alphaModFix/>
          </a:blip>
          <a:srcRect b="0" l="0" r="0" t="0"/>
          <a:stretch/>
        </p:blipFill>
        <p:spPr>
          <a:xfrm>
            <a:off x="8500187" y="4520994"/>
            <a:ext cx="485775" cy="4762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600"/>
              <a:buFont typeface="Montserrat ExtraBold"/>
              <a:buNone/>
              <a:defRPr b="0" i="0" sz="2600" u="none" cap="none" strike="noStrike">
                <a:solidFill>
                  <a:schemeClr val="dk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2804700"/>
          </a:xfrm>
          <a:prstGeom prst="rect">
            <a:avLst/>
          </a:prstGeom>
          <a:noFill/>
          <a:ln>
            <a:noFill/>
          </a:ln>
        </p:spPr>
        <p:txBody>
          <a:bodyPr anchorCtr="0" anchor="t" bIns="91425" lIns="91425" spcFirstLastPara="1" rIns="91425" wrap="square" tIns="91425">
            <a:normAutofit/>
          </a:bodyPr>
          <a:lstStyle>
            <a:lvl1pPr indent="-330200" lvl="0" marL="4572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1pPr>
            <a:lvl2pPr indent="-330200" lvl="1" marL="9144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2pPr>
            <a:lvl3pPr indent="-330200" lvl="2" marL="13716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3pPr>
            <a:lvl4pPr indent="-330200" lvl="3" marL="18288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4pPr>
            <a:lvl5pPr indent="-330200" lvl="4" marL="22860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5pPr>
            <a:lvl6pPr indent="-330200" lvl="5" marL="27432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6pPr>
            <a:lvl7pPr indent="-330200" lvl="6" marL="32004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7pPr>
            <a:lvl8pPr indent="-330200" lvl="7" marL="36576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8pPr>
            <a:lvl9pPr indent="-330200" lvl="8" marL="41148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9pPr>
          </a:lstStyle>
          <a:p/>
        </p:txBody>
      </p:sp>
      <p:sp>
        <p:nvSpPr>
          <p:cNvPr id="8" name="Google Shape;8;p1"/>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700" u="none" cap="none" strike="noStrike">
                <a:solidFill>
                  <a:schemeClr val="dk1"/>
                </a:solidFill>
                <a:latin typeface="Montserrat Light"/>
                <a:ea typeface="Montserrat Light"/>
                <a:cs typeface="Montserrat Light"/>
                <a:sym typeface="Montserrat Light"/>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 name="Google Shape;9;p1"/>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1pPr>
            <a:lvl2pPr indent="0" lvl="1"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2pPr>
            <a:lvl3pPr indent="0" lvl="2"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3pPr>
            <a:lvl4pPr indent="0" lvl="3"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4pPr>
            <a:lvl5pPr indent="0" lvl="4"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5pPr>
            <a:lvl6pPr indent="0" lvl="5"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6pPr>
            <a:lvl7pPr indent="0" lvl="6"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7pPr>
            <a:lvl8pPr indent="0" lvl="7"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8pPr>
            <a:lvl9pPr indent="0" lvl="8"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3.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hyperlink" Target="http://pkg.go.dev" TargetMode="External"/><Relationship Id="rId4" Type="http://schemas.openxmlformats.org/officeDocument/2006/relationships/hyperlink" Target="https://github.com/kubernetes-sigs/controller-runtime/blob/24cc51fde1b37ece947b6ecc4f92ceaa4fe942b5/pkg/cache/cache.go#L135" TargetMode="External"/><Relationship Id="rId5" Type="http://schemas.openxmlformats.org/officeDocument/2006/relationships/hyperlink" Target="https://github.com/kubernetes-sigs/controller-runtime/blob/main/designs/cache_options.md" TargetMode="External"/><Relationship Id="rId6" Type="http://schemas.openxmlformats.org/officeDocument/2006/relationships/hyperlink" Target="https://pkg.go.dev/sigs.k8s.io/controller-runtime/pkg/controller#TypedOption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9.png"/><Relationship Id="rId4" Type="http://schemas.openxmlformats.org/officeDocument/2006/relationships/hyperlink" Target="https://github.com/cncf/tag-app-delive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33.gif"/><Relationship Id="rId5" Type="http://schemas.openxmlformats.org/officeDocument/2006/relationships/image" Target="../media/image31.png"/><Relationship Id="rId6" Type="http://schemas.openxmlformats.org/officeDocument/2006/relationships/image" Target="../media/image27.png"/><Relationship Id="rId7"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ph type="title"/>
          </p:nvPr>
        </p:nvSpPr>
        <p:spPr>
          <a:xfrm>
            <a:off x="821483" y="2566836"/>
            <a:ext cx="7500900" cy="750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From Bootstrap to Scale: Optimising Kubernetes Operators</a:t>
            </a:r>
            <a:endParaRPr/>
          </a:p>
        </p:txBody>
      </p:sp>
      <p:sp>
        <p:nvSpPr>
          <p:cNvPr id="234" name="Google Shape;234;p30"/>
          <p:cNvSpPr txBox="1"/>
          <p:nvPr>
            <p:ph idx="1" type="subTitle"/>
          </p:nvPr>
        </p:nvSpPr>
        <p:spPr>
          <a:xfrm>
            <a:off x="821483" y="3329919"/>
            <a:ext cx="7500900" cy="647400"/>
          </a:xfrm>
          <a:prstGeom prst="rect">
            <a:avLst/>
          </a:prstGeom>
        </p:spPr>
        <p:txBody>
          <a:bodyPr anchorCtr="0" anchor="t" bIns="91425" lIns="91425" spcFirstLastPara="1" rIns="91425" wrap="square" tIns="0">
            <a:normAutofit/>
          </a:bodyPr>
          <a:lstStyle/>
          <a:p>
            <a:pPr indent="0" lvl="0" marL="0" rtl="0" algn="ctr">
              <a:spcBef>
                <a:spcPts val="0"/>
              </a:spcBef>
              <a:spcAft>
                <a:spcPts val="0"/>
              </a:spcAft>
              <a:buNone/>
            </a:pPr>
            <a:r>
              <a:rPr lang="en"/>
              <a:t>Olga Mirensky - Platform Engineer - ANZ Plus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9"/>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Thresholds Dimensions</a:t>
            </a:r>
            <a:endParaRPr/>
          </a:p>
        </p:txBody>
      </p:sp>
      <p:graphicFrame>
        <p:nvGraphicFramePr>
          <p:cNvPr id="320" name="Google Shape;320;p39"/>
          <p:cNvGraphicFramePr/>
          <p:nvPr/>
        </p:nvGraphicFramePr>
        <p:xfrm>
          <a:off x="541500" y="1153800"/>
          <a:ext cx="3000000" cy="3000000"/>
        </p:xfrm>
        <a:graphic>
          <a:graphicData uri="http://schemas.openxmlformats.org/drawingml/2006/table">
            <a:tbl>
              <a:tblPr>
                <a:noFill/>
                <a:tableStyleId>{40C94E55-D312-4B7D-AEE3-47C651893B1B}</a:tableStyleId>
              </a:tblPr>
              <a:tblGrid>
                <a:gridCol w="3579600"/>
                <a:gridCol w="4390725"/>
              </a:tblGrid>
              <a:tr h="531325">
                <a:tc>
                  <a:txBody>
                    <a:bodyPr/>
                    <a:lstStyle/>
                    <a:p>
                      <a:pPr indent="0" lvl="0" marL="0" rtl="0" algn="l">
                        <a:spcBef>
                          <a:spcPts val="0"/>
                        </a:spcBef>
                        <a:spcAft>
                          <a:spcPts val="0"/>
                        </a:spcAft>
                        <a:buNone/>
                      </a:pPr>
                      <a:r>
                        <a:rPr lang="en" sz="1600">
                          <a:solidFill>
                            <a:schemeClr val="dk2"/>
                          </a:solidFill>
                          <a:latin typeface="Montserrat SemiBold"/>
                          <a:ea typeface="Montserrat SemiBold"/>
                          <a:cs typeface="Montserrat SemiBold"/>
                          <a:sym typeface="Montserrat SemiBold"/>
                        </a:rPr>
                        <a:t>Dimension</a:t>
                      </a:r>
                      <a:endParaRPr sz="1600">
                        <a:solidFill>
                          <a:schemeClr val="dk2"/>
                        </a:solidFill>
                        <a:latin typeface="Montserrat SemiBold"/>
                        <a:ea typeface="Montserrat SemiBold"/>
                        <a:cs typeface="Montserrat SemiBold"/>
                        <a:sym typeface="Montserrat SemiBold"/>
                      </a:endParaRPr>
                    </a:p>
                  </a:txBody>
                  <a:tcPr marT="91425" marB="91425" marR="91425" marL="91425">
                    <a:solidFill>
                      <a:srgbClr val="4285F4">
                        <a:alpha val="25000"/>
                      </a:srgbClr>
                    </a:solidFill>
                  </a:tcPr>
                </a:tc>
                <a:tc>
                  <a:txBody>
                    <a:bodyPr/>
                    <a:lstStyle/>
                    <a:p>
                      <a:pPr indent="0" lvl="0" marL="0" rtl="0" algn="l">
                        <a:spcBef>
                          <a:spcPts val="0"/>
                        </a:spcBef>
                        <a:spcAft>
                          <a:spcPts val="0"/>
                        </a:spcAft>
                        <a:buNone/>
                      </a:pPr>
                      <a:r>
                        <a:rPr lang="en" sz="1600">
                          <a:solidFill>
                            <a:schemeClr val="dk2"/>
                          </a:solidFill>
                          <a:latin typeface="Montserrat SemiBold"/>
                          <a:ea typeface="Montserrat SemiBold"/>
                          <a:cs typeface="Montserrat SemiBold"/>
                          <a:sym typeface="Montserrat SemiBold"/>
                        </a:rPr>
                        <a:t>Kubebuilder Abstraction</a:t>
                      </a:r>
                      <a:endParaRPr sz="1600">
                        <a:solidFill>
                          <a:schemeClr val="dk2"/>
                        </a:solidFill>
                        <a:latin typeface="Montserrat SemiBold"/>
                        <a:ea typeface="Montserrat SemiBold"/>
                        <a:cs typeface="Montserrat SemiBold"/>
                        <a:sym typeface="Montserrat SemiBold"/>
                      </a:endParaRPr>
                    </a:p>
                  </a:txBody>
                  <a:tcPr marT="91425" marB="91425" marR="91425" marL="91425">
                    <a:solidFill>
                      <a:srgbClr val="4285F4">
                        <a:alpha val="25000"/>
                      </a:srgbClr>
                    </a:solidFill>
                  </a:tcPr>
                </a:tc>
              </a:tr>
              <a:tr h="531325">
                <a:tc>
                  <a:txBody>
                    <a:bodyPr/>
                    <a:lstStyle/>
                    <a:p>
                      <a:pPr indent="0" lvl="0" marL="0" rtl="0" algn="l">
                        <a:lnSpc>
                          <a:spcPct val="200000"/>
                        </a:lnSpc>
                        <a:spcBef>
                          <a:spcPts val="3000"/>
                        </a:spcBef>
                        <a:spcAft>
                          <a:spcPts val="0"/>
                        </a:spcAft>
                        <a:buNone/>
                      </a:pPr>
                      <a:r>
                        <a:rPr lang="en" sz="1500">
                          <a:solidFill>
                            <a:schemeClr val="dk2"/>
                          </a:solidFill>
                          <a:latin typeface="Montserrat Medium"/>
                          <a:ea typeface="Montserrat Medium"/>
                          <a:cs typeface="Montserrat Medium"/>
                          <a:sym typeface="Montserrat Medium"/>
                        </a:rPr>
                        <a:t>Custom Resources</a:t>
                      </a:r>
                      <a:endParaRPr sz="1500">
                        <a:solidFill>
                          <a:schemeClr val="dk2"/>
                        </a:solidFill>
                        <a:latin typeface="Montserrat Medium"/>
                        <a:ea typeface="Montserrat Medium"/>
                        <a:cs typeface="Montserrat Medium"/>
                        <a:sym typeface="Montserrat Medium"/>
                      </a:endParaRPr>
                    </a:p>
                  </a:txBody>
                  <a:tcPr marT="91425" marB="91425" marR="91425" marL="91425"/>
                </a:tc>
                <a:tc>
                  <a:txBody>
                    <a:bodyPr/>
                    <a:lstStyle/>
                    <a:p>
                      <a:pPr indent="0" lvl="0" marL="0" rtl="0" algn="l">
                        <a:lnSpc>
                          <a:spcPct val="200000"/>
                        </a:lnSpc>
                        <a:spcBef>
                          <a:spcPts val="3000"/>
                        </a:spcBef>
                        <a:spcAft>
                          <a:spcPts val="0"/>
                        </a:spcAft>
                        <a:buNone/>
                      </a:pPr>
                      <a:r>
                        <a:rPr lang="en" sz="1500">
                          <a:solidFill>
                            <a:schemeClr val="dk2"/>
                          </a:solidFill>
                          <a:latin typeface="Noto Sans Mono"/>
                          <a:ea typeface="Noto Sans Mono"/>
                          <a:cs typeface="Noto Sans Mono"/>
                          <a:sym typeface="Noto Sans Mono"/>
                        </a:rPr>
                        <a:t>For()</a:t>
                      </a:r>
                      <a:endParaRPr sz="1500">
                        <a:solidFill>
                          <a:schemeClr val="dk2"/>
                        </a:solidFill>
                        <a:latin typeface="Noto Sans Mono"/>
                        <a:ea typeface="Noto Sans Mono"/>
                        <a:cs typeface="Noto Sans Mono"/>
                        <a:sym typeface="Noto Sans Mono"/>
                      </a:endParaRPr>
                    </a:p>
                  </a:txBody>
                  <a:tcPr marT="91425" marB="91425" marR="91425" marL="91425"/>
                </a:tc>
              </a:tr>
              <a:tr h="531325">
                <a:tc>
                  <a:txBody>
                    <a:bodyPr/>
                    <a:lstStyle/>
                    <a:p>
                      <a:pPr indent="0" lvl="0" marL="0" rtl="0" algn="l">
                        <a:lnSpc>
                          <a:spcPct val="200000"/>
                        </a:lnSpc>
                        <a:spcBef>
                          <a:spcPts val="3000"/>
                        </a:spcBef>
                        <a:spcAft>
                          <a:spcPts val="0"/>
                        </a:spcAft>
                        <a:buNone/>
                      </a:pPr>
                      <a:r>
                        <a:rPr lang="en" sz="1500">
                          <a:solidFill>
                            <a:schemeClr val="dk2"/>
                          </a:solidFill>
                          <a:latin typeface="Montserrat Medium"/>
                          <a:ea typeface="Montserrat Medium"/>
                          <a:cs typeface="Montserrat Medium"/>
                          <a:sym typeface="Montserrat Medium"/>
                        </a:rPr>
                        <a:t>Managed Resources</a:t>
                      </a:r>
                      <a:endParaRPr sz="1500">
                        <a:solidFill>
                          <a:schemeClr val="dk2"/>
                        </a:solidFill>
                        <a:latin typeface="Montserrat Medium"/>
                        <a:ea typeface="Montserrat Medium"/>
                        <a:cs typeface="Montserrat Medium"/>
                        <a:sym typeface="Montserrat Medium"/>
                      </a:endParaRPr>
                    </a:p>
                  </a:txBody>
                  <a:tcPr marT="91425" marB="91425" marR="91425" marL="91425"/>
                </a:tc>
                <a:tc>
                  <a:txBody>
                    <a:bodyPr/>
                    <a:lstStyle/>
                    <a:p>
                      <a:pPr indent="0" lvl="0" marL="0" rtl="0" algn="l">
                        <a:lnSpc>
                          <a:spcPct val="200000"/>
                        </a:lnSpc>
                        <a:spcBef>
                          <a:spcPts val="3000"/>
                        </a:spcBef>
                        <a:spcAft>
                          <a:spcPts val="0"/>
                        </a:spcAft>
                        <a:buNone/>
                      </a:pPr>
                      <a:r>
                        <a:rPr lang="en" sz="1500">
                          <a:solidFill>
                            <a:schemeClr val="dk2"/>
                          </a:solidFill>
                          <a:latin typeface="Noto Sans Mono"/>
                          <a:ea typeface="Noto Sans Mono"/>
                          <a:cs typeface="Noto Sans Mono"/>
                          <a:sym typeface="Noto Sans Mono"/>
                        </a:rPr>
                        <a:t>Owns()</a:t>
                      </a:r>
                      <a:endParaRPr sz="1500">
                        <a:solidFill>
                          <a:schemeClr val="dk2"/>
                        </a:solidFill>
                        <a:latin typeface="Noto Sans Mono"/>
                        <a:ea typeface="Noto Sans Mono"/>
                        <a:cs typeface="Noto Sans Mono"/>
                        <a:sym typeface="Noto Sans Mono"/>
                      </a:endParaRPr>
                    </a:p>
                  </a:txBody>
                  <a:tcPr marT="91425" marB="91425" marR="91425" marL="91425"/>
                </a:tc>
              </a:tr>
              <a:tr h="531325">
                <a:tc>
                  <a:txBody>
                    <a:bodyPr/>
                    <a:lstStyle/>
                    <a:p>
                      <a:pPr indent="0" lvl="0" marL="0" rtl="0" algn="l">
                        <a:lnSpc>
                          <a:spcPct val="200000"/>
                        </a:lnSpc>
                        <a:spcBef>
                          <a:spcPts val="3000"/>
                        </a:spcBef>
                        <a:spcAft>
                          <a:spcPts val="0"/>
                        </a:spcAft>
                        <a:buNone/>
                      </a:pPr>
                      <a:r>
                        <a:rPr lang="en" sz="1500">
                          <a:solidFill>
                            <a:schemeClr val="dk2"/>
                          </a:solidFill>
                          <a:latin typeface="Montserrat Medium"/>
                          <a:ea typeface="Montserrat Medium"/>
                          <a:cs typeface="Montserrat Medium"/>
                          <a:sym typeface="Montserrat Medium"/>
                        </a:rPr>
                        <a:t>Watched Resources AND / OR</a:t>
                      </a:r>
                      <a:endParaRPr sz="1500">
                        <a:solidFill>
                          <a:schemeClr val="dk2"/>
                        </a:solidFill>
                        <a:latin typeface="Montserrat Medium"/>
                        <a:ea typeface="Montserrat Medium"/>
                        <a:cs typeface="Montserrat Medium"/>
                        <a:sym typeface="Montserrat Medium"/>
                      </a:endParaRPr>
                    </a:p>
                  </a:txBody>
                  <a:tcPr marT="91425" marB="91425" marR="91425" marL="91425"/>
                </a:tc>
                <a:tc>
                  <a:txBody>
                    <a:bodyPr/>
                    <a:lstStyle/>
                    <a:p>
                      <a:pPr indent="0" lvl="0" marL="0" rtl="0" algn="l">
                        <a:lnSpc>
                          <a:spcPct val="200000"/>
                        </a:lnSpc>
                        <a:spcBef>
                          <a:spcPts val="3000"/>
                        </a:spcBef>
                        <a:spcAft>
                          <a:spcPts val="0"/>
                        </a:spcAft>
                        <a:buNone/>
                      </a:pPr>
                      <a:r>
                        <a:rPr lang="en" sz="1500">
                          <a:solidFill>
                            <a:schemeClr val="dk2"/>
                          </a:solidFill>
                          <a:latin typeface="Noto Sans Mono"/>
                          <a:ea typeface="Noto Sans Mono"/>
                          <a:cs typeface="Noto Sans Mono"/>
                          <a:sym typeface="Noto Sans Mono"/>
                        </a:rPr>
                        <a:t>Watches()</a:t>
                      </a:r>
                      <a:endParaRPr sz="1500">
                        <a:solidFill>
                          <a:schemeClr val="dk2"/>
                        </a:solidFill>
                        <a:latin typeface="Noto Sans Mono"/>
                        <a:ea typeface="Noto Sans Mono"/>
                        <a:cs typeface="Noto Sans Mono"/>
                        <a:sym typeface="Noto Sans Mono"/>
                      </a:endParaRPr>
                    </a:p>
                  </a:txBody>
                  <a:tcPr marT="91425" marB="91425" marR="91425" marL="91425"/>
                </a:tc>
              </a:tr>
              <a:tr h="531325">
                <a:tc>
                  <a:txBody>
                    <a:bodyPr/>
                    <a:lstStyle/>
                    <a:p>
                      <a:pPr indent="0" lvl="0" marL="0" rtl="0" algn="l">
                        <a:lnSpc>
                          <a:spcPct val="200000"/>
                        </a:lnSpc>
                        <a:spcBef>
                          <a:spcPts val="3000"/>
                        </a:spcBef>
                        <a:spcAft>
                          <a:spcPts val="0"/>
                        </a:spcAft>
                        <a:buNone/>
                      </a:pPr>
                      <a:r>
                        <a:rPr lang="en" sz="1500">
                          <a:solidFill>
                            <a:schemeClr val="dk2"/>
                          </a:solidFill>
                          <a:latin typeface="Montserrat Medium"/>
                          <a:ea typeface="Montserrat Medium"/>
                          <a:cs typeface="Montserrat Medium"/>
                          <a:sym typeface="Montserrat Medium"/>
                        </a:rPr>
                        <a:t>   </a:t>
                      </a:r>
                      <a:r>
                        <a:rPr lang="en" sz="1500">
                          <a:solidFill>
                            <a:schemeClr val="dk2"/>
                          </a:solidFill>
                          <a:latin typeface="Montserrat Medium"/>
                          <a:ea typeface="Montserrat Medium"/>
                          <a:cs typeface="Montserrat Medium"/>
                          <a:sym typeface="Montserrat Medium"/>
                        </a:rPr>
                        <a:t>Enqueued Resources</a:t>
                      </a:r>
                      <a:endParaRPr sz="1500">
                        <a:solidFill>
                          <a:schemeClr val="dk2"/>
                        </a:solidFill>
                        <a:latin typeface="Montserrat Medium"/>
                        <a:ea typeface="Montserrat Medium"/>
                        <a:cs typeface="Montserrat Medium"/>
                        <a:sym typeface="Montserrat Medium"/>
                      </a:endParaRPr>
                    </a:p>
                  </a:txBody>
                  <a:tcPr marT="91425" marB="91425" marR="91425" marL="91425"/>
                </a:tc>
                <a:tc>
                  <a:txBody>
                    <a:bodyPr/>
                    <a:lstStyle/>
                    <a:p>
                      <a:pPr indent="0" lvl="0" marL="0" rtl="0" algn="l">
                        <a:lnSpc>
                          <a:spcPct val="200000"/>
                        </a:lnSpc>
                        <a:spcBef>
                          <a:spcPts val="3000"/>
                        </a:spcBef>
                        <a:spcAft>
                          <a:spcPts val="0"/>
                        </a:spcAft>
                        <a:buNone/>
                      </a:pPr>
                      <a:r>
                        <a:rPr lang="en" sz="1500">
                          <a:solidFill>
                            <a:schemeClr val="dk2"/>
                          </a:solidFill>
                          <a:latin typeface="Noto Sans Mono"/>
                          <a:ea typeface="Noto Sans Mono"/>
                          <a:cs typeface="Noto Sans Mono"/>
                          <a:sym typeface="Noto Sans Mono"/>
                        </a:rPr>
                        <a:t>Enqueue…() called from Watches</a:t>
                      </a:r>
                      <a:endParaRPr sz="1500">
                        <a:solidFill>
                          <a:schemeClr val="dk2"/>
                        </a:solidFill>
                        <a:latin typeface="Noto Sans Mono"/>
                        <a:ea typeface="Noto Sans Mono"/>
                        <a:cs typeface="Noto Sans Mono"/>
                        <a:sym typeface="Noto Sans Mono"/>
                      </a:endParaRPr>
                    </a:p>
                  </a:txBody>
                  <a:tcPr marT="91425" marB="91425" marR="91425" marL="91425"/>
                </a:tc>
              </a:tr>
              <a:tr h="531325">
                <a:tc>
                  <a:txBody>
                    <a:bodyPr/>
                    <a:lstStyle/>
                    <a:p>
                      <a:pPr indent="0" lvl="0" marL="0" rtl="0" algn="l">
                        <a:lnSpc>
                          <a:spcPct val="200000"/>
                        </a:lnSpc>
                        <a:spcBef>
                          <a:spcPts val="3000"/>
                        </a:spcBef>
                        <a:spcAft>
                          <a:spcPts val="0"/>
                        </a:spcAft>
                        <a:buNone/>
                      </a:pPr>
                      <a:r>
                        <a:rPr lang="en" sz="1500">
                          <a:solidFill>
                            <a:schemeClr val="dk2"/>
                          </a:solidFill>
                          <a:latin typeface="Montserrat Medium"/>
                          <a:ea typeface="Montserrat Medium"/>
                          <a:cs typeface="Montserrat Medium"/>
                          <a:sym typeface="Montserrat Medium"/>
                        </a:rPr>
                        <a:t>External Events</a:t>
                      </a:r>
                      <a:endParaRPr sz="1500">
                        <a:solidFill>
                          <a:schemeClr val="dk2"/>
                        </a:solidFill>
                        <a:latin typeface="Montserrat Medium"/>
                        <a:ea typeface="Montserrat Medium"/>
                        <a:cs typeface="Montserrat Medium"/>
                        <a:sym typeface="Montserrat Medium"/>
                      </a:endParaRPr>
                    </a:p>
                  </a:txBody>
                  <a:tcPr marT="91425" marB="91425" marR="91425" marL="91425"/>
                </a:tc>
                <a:tc>
                  <a:txBody>
                    <a:bodyPr/>
                    <a:lstStyle/>
                    <a:p>
                      <a:pPr indent="0" lvl="0" marL="0" rtl="0" algn="l">
                        <a:lnSpc>
                          <a:spcPct val="200000"/>
                        </a:lnSpc>
                        <a:spcBef>
                          <a:spcPts val="3000"/>
                        </a:spcBef>
                        <a:spcAft>
                          <a:spcPts val="0"/>
                        </a:spcAft>
                        <a:buNone/>
                      </a:pPr>
                      <a:r>
                        <a:rPr lang="en" sz="1500">
                          <a:solidFill>
                            <a:schemeClr val="dk2"/>
                          </a:solidFill>
                          <a:latin typeface="Noto Sans Mono"/>
                          <a:ea typeface="Noto Sans Mono"/>
                          <a:cs typeface="Noto Sans Mono"/>
                          <a:sym typeface="Noto Sans Mono"/>
                        </a:rPr>
                        <a:t>N/A</a:t>
                      </a:r>
                      <a:endParaRPr sz="1500">
                        <a:solidFill>
                          <a:schemeClr val="dk2"/>
                        </a:solidFill>
                        <a:latin typeface="Noto Sans Mono"/>
                        <a:ea typeface="Noto Sans Mono"/>
                        <a:cs typeface="Noto Sans Mono"/>
                        <a:sym typeface="Noto Sans Mono"/>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0"/>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Payload Size</a:t>
            </a:r>
            <a:endParaRPr/>
          </a:p>
        </p:txBody>
      </p:sp>
      <p:sp>
        <p:nvSpPr>
          <p:cNvPr id="326" name="Google Shape;326;p40"/>
          <p:cNvSpPr txBox="1"/>
          <p:nvPr/>
        </p:nvSpPr>
        <p:spPr>
          <a:xfrm>
            <a:off x="2860650" y="1691750"/>
            <a:ext cx="2477700" cy="199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200">
                <a:solidFill>
                  <a:srgbClr val="9900FF"/>
                </a:solidFill>
                <a:latin typeface="Space Mono"/>
                <a:ea typeface="Space Mono"/>
                <a:cs typeface="Space Mono"/>
                <a:sym typeface="Space Mono"/>
              </a:rPr>
              <a:t>apiVersion</a:t>
            </a:r>
            <a:r>
              <a:rPr lang="en" sz="1200">
                <a:solidFill>
                  <a:srgbClr val="595959"/>
                </a:solidFill>
                <a:latin typeface="Space Mono"/>
                <a:ea typeface="Space Mono"/>
                <a:cs typeface="Space Mono"/>
                <a:sym typeface="Space Mono"/>
              </a:rPr>
              <a:t>: mygroup/v1</a:t>
            </a:r>
            <a:endParaRPr sz="1200">
              <a:solidFill>
                <a:srgbClr val="595959"/>
              </a:solidFill>
              <a:latin typeface="Space Mono"/>
              <a:ea typeface="Space Mono"/>
              <a:cs typeface="Space Mono"/>
              <a:sym typeface="Space Mono"/>
            </a:endParaRPr>
          </a:p>
          <a:p>
            <a:pPr indent="0" lvl="0" marL="0" rtl="0" algn="l">
              <a:lnSpc>
                <a:spcPct val="115000"/>
              </a:lnSpc>
              <a:spcBef>
                <a:spcPts val="0"/>
              </a:spcBef>
              <a:spcAft>
                <a:spcPts val="0"/>
              </a:spcAft>
              <a:buClr>
                <a:srgbClr val="000000"/>
              </a:buClr>
              <a:buSzPts val="1100"/>
              <a:buFont typeface="Arial"/>
              <a:buNone/>
            </a:pPr>
            <a:r>
              <a:rPr lang="en" sz="1200">
                <a:solidFill>
                  <a:srgbClr val="9900FF"/>
                </a:solidFill>
                <a:latin typeface="Space Mono"/>
                <a:ea typeface="Space Mono"/>
                <a:cs typeface="Space Mono"/>
                <a:sym typeface="Space Mono"/>
              </a:rPr>
              <a:t>kind</a:t>
            </a:r>
            <a:r>
              <a:rPr lang="en" sz="1200">
                <a:solidFill>
                  <a:srgbClr val="595959"/>
                </a:solidFill>
                <a:latin typeface="Space Mono"/>
                <a:ea typeface="Space Mono"/>
                <a:cs typeface="Space Mono"/>
                <a:sym typeface="Space Mono"/>
              </a:rPr>
              <a:t>: mykind</a:t>
            </a:r>
            <a:endParaRPr sz="1200">
              <a:solidFill>
                <a:srgbClr val="595959"/>
              </a:solidFill>
              <a:latin typeface="Space Mono"/>
              <a:ea typeface="Space Mono"/>
              <a:cs typeface="Space Mono"/>
              <a:sym typeface="Space Mono"/>
            </a:endParaRPr>
          </a:p>
          <a:p>
            <a:pPr indent="0" lvl="0" marL="0" rtl="0" algn="l">
              <a:lnSpc>
                <a:spcPct val="115000"/>
              </a:lnSpc>
              <a:spcBef>
                <a:spcPts val="0"/>
              </a:spcBef>
              <a:spcAft>
                <a:spcPts val="0"/>
              </a:spcAft>
              <a:buClr>
                <a:srgbClr val="000000"/>
              </a:buClr>
              <a:buSzPts val="1100"/>
              <a:buFont typeface="Arial"/>
              <a:buNone/>
            </a:pPr>
            <a:r>
              <a:rPr lang="en" sz="1200">
                <a:solidFill>
                  <a:srgbClr val="9900FF"/>
                </a:solidFill>
                <a:latin typeface="Space Mono"/>
                <a:ea typeface="Space Mono"/>
                <a:cs typeface="Space Mono"/>
                <a:sym typeface="Space Mono"/>
              </a:rPr>
              <a:t>spec</a:t>
            </a:r>
            <a:r>
              <a:rPr lang="en" sz="1200">
                <a:solidFill>
                  <a:srgbClr val="595959"/>
                </a:solidFill>
                <a:latin typeface="Space Mono"/>
                <a:ea typeface="Space Mono"/>
                <a:cs typeface="Space Mono"/>
                <a:sym typeface="Space Mono"/>
              </a:rPr>
              <a:t>:</a:t>
            </a:r>
            <a:endParaRPr sz="1200">
              <a:solidFill>
                <a:srgbClr val="595959"/>
              </a:solidFill>
              <a:latin typeface="Space Mono"/>
              <a:ea typeface="Space Mono"/>
              <a:cs typeface="Space Mono"/>
              <a:sym typeface="Space Mono"/>
            </a:endParaRPr>
          </a:p>
          <a:p>
            <a:pPr indent="0" lvl="0" marL="0" rtl="0" algn="l">
              <a:lnSpc>
                <a:spcPct val="115000"/>
              </a:lnSpc>
              <a:spcBef>
                <a:spcPts val="0"/>
              </a:spcBef>
              <a:spcAft>
                <a:spcPts val="0"/>
              </a:spcAft>
              <a:buClr>
                <a:srgbClr val="000000"/>
              </a:buClr>
              <a:buSzPts val="1100"/>
              <a:buFont typeface="Arial"/>
              <a:buNone/>
            </a:pPr>
            <a:r>
              <a:rPr lang="en" sz="1200">
                <a:solidFill>
                  <a:srgbClr val="595959"/>
                </a:solidFill>
                <a:latin typeface="Space Mono"/>
                <a:ea typeface="Space Mono"/>
                <a:cs typeface="Space Mono"/>
                <a:sym typeface="Space Mono"/>
              </a:rPr>
              <a:t>- </a:t>
            </a:r>
            <a:r>
              <a:rPr lang="en" sz="1200">
                <a:solidFill>
                  <a:srgbClr val="9900FF"/>
                </a:solidFill>
                <a:latin typeface="Space Mono"/>
                <a:ea typeface="Space Mono"/>
                <a:cs typeface="Space Mono"/>
                <a:sym typeface="Space Mono"/>
              </a:rPr>
              <a:t>name</a:t>
            </a:r>
            <a:r>
              <a:rPr lang="en" sz="1200">
                <a:solidFill>
                  <a:srgbClr val="595959"/>
                </a:solidFill>
                <a:latin typeface="Space Mono"/>
                <a:ea typeface="Space Mono"/>
                <a:cs typeface="Space Mono"/>
                <a:sym typeface="Space Mono"/>
              </a:rPr>
              <a:t>: item1</a:t>
            </a:r>
            <a:endParaRPr sz="1200">
              <a:solidFill>
                <a:srgbClr val="595959"/>
              </a:solidFill>
              <a:latin typeface="Space Mono"/>
              <a:ea typeface="Space Mono"/>
              <a:cs typeface="Space Mono"/>
              <a:sym typeface="Space Mono"/>
            </a:endParaRPr>
          </a:p>
          <a:p>
            <a:pPr indent="0" lvl="0" marL="0" rtl="0" algn="l">
              <a:lnSpc>
                <a:spcPct val="115000"/>
              </a:lnSpc>
              <a:spcBef>
                <a:spcPts val="0"/>
              </a:spcBef>
              <a:spcAft>
                <a:spcPts val="0"/>
              </a:spcAft>
              <a:buNone/>
            </a:pPr>
            <a:r>
              <a:rPr lang="en" sz="1200">
                <a:solidFill>
                  <a:srgbClr val="595959"/>
                </a:solidFill>
                <a:latin typeface="Space Mono"/>
                <a:ea typeface="Space Mono"/>
                <a:cs typeface="Space Mono"/>
                <a:sym typeface="Space Mono"/>
              </a:rPr>
              <a:t>  </a:t>
            </a:r>
            <a:r>
              <a:rPr lang="en" sz="1200">
                <a:solidFill>
                  <a:srgbClr val="9900FF"/>
                </a:solidFill>
                <a:latin typeface="Space Mono"/>
                <a:ea typeface="Space Mono"/>
                <a:cs typeface="Space Mono"/>
                <a:sym typeface="Space Mono"/>
              </a:rPr>
              <a:t>properties</a:t>
            </a:r>
            <a:r>
              <a:rPr lang="en" sz="1200">
                <a:solidFill>
                  <a:srgbClr val="595959"/>
                </a:solidFill>
                <a:latin typeface="Space Mono"/>
                <a:ea typeface="Space Mono"/>
                <a:cs typeface="Space Mono"/>
                <a:sym typeface="Space Mono"/>
              </a:rPr>
              <a:t>: obj</a:t>
            </a:r>
            <a:endParaRPr sz="1200">
              <a:solidFill>
                <a:srgbClr val="595959"/>
              </a:solidFill>
              <a:latin typeface="Space Mono"/>
              <a:ea typeface="Space Mono"/>
              <a:cs typeface="Space Mono"/>
              <a:sym typeface="Space Mono"/>
            </a:endParaRPr>
          </a:p>
          <a:p>
            <a:pPr indent="0" lvl="0" marL="0" rtl="0" algn="l">
              <a:lnSpc>
                <a:spcPct val="115000"/>
              </a:lnSpc>
              <a:spcBef>
                <a:spcPts val="0"/>
              </a:spcBef>
              <a:spcAft>
                <a:spcPts val="0"/>
              </a:spcAft>
              <a:buNone/>
            </a:pPr>
            <a:r>
              <a:rPr lang="en" sz="1200">
                <a:solidFill>
                  <a:srgbClr val="595959"/>
                </a:solidFill>
                <a:latin typeface="Space Mono"/>
                <a:ea typeface="Space Mono"/>
                <a:cs typeface="Space Mono"/>
                <a:sym typeface="Space Mono"/>
              </a:rPr>
              <a:t>...</a:t>
            </a:r>
            <a:endParaRPr sz="1200">
              <a:solidFill>
                <a:srgbClr val="595959"/>
              </a:solidFill>
              <a:latin typeface="Space Mono"/>
              <a:ea typeface="Space Mono"/>
              <a:cs typeface="Space Mono"/>
              <a:sym typeface="Space Mono"/>
            </a:endParaRPr>
          </a:p>
          <a:p>
            <a:pPr indent="0" lvl="0" marL="0" rtl="0" algn="l">
              <a:lnSpc>
                <a:spcPct val="115000"/>
              </a:lnSpc>
              <a:spcBef>
                <a:spcPts val="0"/>
              </a:spcBef>
              <a:spcAft>
                <a:spcPts val="0"/>
              </a:spcAft>
              <a:buNone/>
            </a:pPr>
            <a:r>
              <a:rPr lang="en" sz="1200">
                <a:solidFill>
                  <a:srgbClr val="595959"/>
                </a:solidFill>
                <a:latin typeface="Space Mono"/>
                <a:ea typeface="Space Mono"/>
                <a:cs typeface="Space Mono"/>
                <a:sym typeface="Space Mono"/>
              </a:rPr>
              <a:t>- </a:t>
            </a:r>
            <a:r>
              <a:rPr lang="en" sz="1200">
                <a:solidFill>
                  <a:srgbClr val="9900FF"/>
                </a:solidFill>
                <a:latin typeface="Space Mono"/>
                <a:ea typeface="Space Mono"/>
                <a:cs typeface="Space Mono"/>
                <a:sym typeface="Space Mono"/>
              </a:rPr>
              <a:t>name</a:t>
            </a:r>
            <a:r>
              <a:rPr lang="en" sz="1200">
                <a:solidFill>
                  <a:srgbClr val="595959"/>
                </a:solidFill>
                <a:latin typeface="Space Mono"/>
                <a:ea typeface="Space Mono"/>
                <a:cs typeface="Space Mono"/>
                <a:sym typeface="Space Mono"/>
              </a:rPr>
              <a:t>: item2000</a:t>
            </a:r>
            <a:endParaRPr sz="1200">
              <a:solidFill>
                <a:srgbClr val="595959"/>
              </a:solidFill>
              <a:latin typeface="Space Mono"/>
              <a:ea typeface="Space Mono"/>
              <a:cs typeface="Space Mono"/>
              <a:sym typeface="Space Mono"/>
            </a:endParaRPr>
          </a:p>
          <a:p>
            <a:pPr indent="0" lvl="0" marL="0" rtl="0" algn="l">
              <a:lnSpc>
                <a:spcPct val="115000"/>
              </a:lnSpc>
              <a:spcBef>
                <a:spcPts val="0"/>
              </a:spcBef>
              <a:spcAft>
                <a:spcPts val="0"/>
              </a:spcAft>
              <a:buClr>
                <a:srgbClr val="000000"/>
              </a:buClr>
              <a:buSzPts val="1100"/>
              <a:buFont typeface="Arial"/>
              <a:buNone/>
            </a:pPr>
            <a:r>
              <a:rPr lang="en" sz="1200">
                <a:solidFill>
                  <a:srgbClr val="595959"/>
                </a:solidFill>
                <a:latin typeface="Space Mono"/>
                <a:ea typeface="Space Mono"/>
                <a:cs typeface="Space Mono"/>
                <a:sym typeface="Space Mono"/>
              </a:rPr>
              <a:t>  </a:t>
            </a:r>
            <a:r>
              <a:rPr lang="en" sz="1200">
                <a:solidFill>
                  <a:srgbClr val="9900FF"/>
                </a:solidFill>
                <a:latin typeface="Space Mono"/>
                <a:ea typeface="Space Mono"/>
                <a:cs typeface="Space Mono"/>
                <a:sym typeface="Space Mono"/>
              </a:rPr>
              <a:t>properties</a:t>
            </a:r>
            <a:r>
              <a:rPr lang="en" sz="1200">
                <a:solidFill>
                  <a:srgbClr val="595959"/>
                </a:solidFill>
                <a:latin typeface="Space Mono"/>
                <a:ea typeface="Space Mono"/>
                <a:cs typeface="Space Mono"/>
                <a:sym typeface="Space Mono"/>
              </a:rPr>
              <a:t>: obj</a:t>
            </a:r>
            <a:endParaRPr sz="1200">
              <a:solidFill>
                <a:srgbClr val="595959"/>
              </a:solidFill>
              <a:latin typeface="Space Mono"/>
              <a:ea typeface="Space Mono"/>
              <a:cs typeface="Space Mono"/>
              <a:sym typeface="Space Mono"/>
            </a:endParaRPr>
          </a:p>
          <a:p>
            <a:pPr indent="0" lvl="0" marL="0" rtl="0" algn="l">
              <a:lnSpc>
                <a:spcPct val="115000"/>
              </a:lnSpc>
              <a:spcBef>
                <a:spcPts val="0"/>
              </a:spcBef>
              <a:spcAft>
                <a:spcPts val="0"/>
              </a:spcAft>
              <a:buNone/>
            </a:pPr>
            <a:r>
              <a:t/>
            </a:r>
            <a:endParaRPr sz="1200">
              <a:solidFill>
                <a:srgbClr val="595959"/>
              </a:solidFill>
              <a:latin typeface="Space Mono"/>
              <a:ea typeface="Space Mono"/>
              <a:cs typeface="Space Mono"/>
              <a:sym typeface="Space Mono"/>
            </a:endParaRPr>
          </a:p>
        </p:txBody>
      </p:sp>
      <p:sp>
        <p:nvSpPr>
          <p:cNvPr id="327" name="Google Shape;327;p40"/>
          <p:cNvSpPr txBox="1"/>
          <p:nvPr/>
        </p:nvSpPr>
        <p:spPr>
          <a:xfrm>
            <a:off x="457200" y="1691750"/>
            <a:ext cx="2403600" cy="137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9900FF"/>
                </a:solidFill>
                <a:latin typeface="Space Mono"/>
                <a:ea typeface="Space Mono"/>
                <a:cs typeface="Space Mono"/>
                <a:sym typeface="Space Mono"/>
              </a:rPr>
              <a:t>apiVersion</a:t>
            </a:r>
            <a:r>
              <a:rPr lang="en" sz="1200">
                <a:solidFill>
                  <a:srgbClr val="595959"/>
                </a:solidFill>
                <a:latin typeface="Space Mono"/>
                <a:ea typeface="Space Mono"/>
                <a:cs typeface="Space Mono"/>
                <a:sym typeface="Space Mono"/>
              </a:rPr>
              <a:t>: mygroup/v1</a:t>
            </a:r>
            <a:endParaRPr sz="1200">
              <a:solidFill>
                <a:srgbClr val="595959"/>
              </a:solidFill>
              <a:latin typeface="Space Mono"/>
              <a:ea typeface="Space Mono"/>
              <a:cs typeface="Space Mono"/>
              <a:sym typeface="Space Mono"/>
            </a:endParaRPr>
          </a:p>
          <a:p>
            <a:pPr indent="0" lvl="0" marL="0" rtl="0" algn="l">
              <a:lnSpc>
                <a:spcPct val="115000"/>
              </a:lnSpc>
              <a:spcBef>
                <a:spcPts val="0"/>
              </a:spcBef>
              <a:spcAft>
                <a:spcPts val="0"/>
              </a:spcAft>
              <a:buNone/>
            </a:pPr>
            <a:r>
              <a:rPr lang="en" sz="1200">
                <a:solidFill>
                  <a:srgbClr val="9900FF"/>
                </a:solidFill>
                <a:latin typeface="Space Mono"/>
                <a:ea typeface="Space Mono"/>
                <a:cs typeface="Space Mono"/>
                <a:sym typeface="Space Mono"/>
              </a:rPr>
              <a:t>kind</a:t>
            </a:r>
            <a:r>
              <a:rPr lang="en" sz="1200">
                <a:solidFill>
                  <a:srgbClr val="595959"/>
                </a:solidFill>
                <a:latin typeface="Space Mono"/>
                <a:ea typeface="Space Mono"/>
                <a:cs typeface="Space Mono"/>
                <a:sym typeface="Space Mono"/>
              </a:rPr>
              <a:t>: mykind</a:t>
            </a:r>
            <a:endParaRPr sz="1200">
              <a:solidFill>
                <a:srgbClr val="595959"/>
              </a:solidFill>
              <a:latin typeface="Space Mono"/>
              <a:ea typeface="Space Mono"/>
              <a:cs typeface="Space Mono"/>
              <a:sym typeface="Space Mono"/>
            </a:endParaRPr>
          </a:p>
          <a:p>
            <a:pPr indent="0" lvl="0" marL="0" rtl="0" algn="l">
              <a:lnSpc>
                <a:spcPct val="115000"/>
              </a:lnSpc>
              <a:spcBef>
                <a:spcPts val="0"/>
              </a:spcBef>
              <a:spcAft>
                <a:spcPts val="0"/>
              </a:spcAft>
              <a:buNone/>
            </a:pPr>
            <a:r>
              <a:rPr lang="en" sz="1200">
                <a:solidFill>
                  <a:srgbClr val="9900FF"/>
                </a:solidFill>
                <a:latin typeface="Space Mono"/>
                <a:ea typeface="Space Mono"/>
                <a:cs typeface="Space Mono"/>
                <a:sym typeface="Space Mono"/>
              </a:rPr>
              <a:t>spec</a:t>
            </a:r>
            <a:r>
              <a:rPr lang="en" sz="1200">
                <a:solidFill>
                  <a:srgbClr val="595959"/>
                </a:solidFill>
                <a:latin typeface="Space Mono"/>
                <a:ea typeface="Space Mono"/>
                <a:cs typeface="Space Mono"/>
                <a:sym typeface="Space Mono"/>
              </a:rPr>
              <a:t>:</a:t>
            </a:r>
            <a:endParaRPr sz="1200">
              <a:solidFill>
                <a:srgbClr val="595959"/>
              </a:solidFill>
              <a:latin typeface="Space Mono"/>
              <a:ea typeface="Space Mono"/>
              <a:cs typeface="Space Mono"/>
              <a:sym typeface="Space Mono"/>
            </a:endParaRPr>
          </a:p>
          <a:p>
            <a:pPr indent="0" lvl="0" marL="0" rtl="0" algn="l">
              <a:lnSpc>
                <a:spcPct val="115000"/>
              </a:lnSpc>
              <a:spcBef>
                <a:spcPts val="0"/>
              </a:spcBef>
              <a:spcAft>
                <a:spcPts val="0"/>
              </a:spcAft>
              <a:buNone/>
            </a:pPr>
            <a:r>
              <a:rPr lang="en" sz="1200">
                <a:solidFill>
                  <a:srgbClr val="595959"/>
                </a:solidFill>
                <a:latin typeface="Space Mono"/>
                <a:ea typeface="Space Mono"/>
                <a:cs typeface="Space Mono"/>
                <a:sym typeface="Space Mono"/>
              </a:rPr>
              <a:t>- </a:t>
            </a:r>
            <a:r>
              <a:rPr lang="en" sz="1200">
                <a:solidFill>
                  <a:srgbClr val="9900FF"/>
                </a:solidFill>
                <a:latin typeface="Space Mono"/>
                <a:ea typeface="Space Mono"/>
                <a:cs typeface="Space Mono"/>
                <a:sym typeface="Space Mono"/>
              </a:rPr>
              <a:t>name</a:t>
            </a:r>
            <a:r>
              <a:rPr lang="en" sz="1200">
                <a:solidFill>
                  <a:srgbClr val="595959"/>
                </a:solidFill>
                <a:latin typeface="Space Mono"/>
                <a:ea typeface="Space Mono"/>
                <a:cs typeface="Space Mono"/>
                <a:sym typeface="Space Mono"/>
              </a:rPr>
              <a:t>: item1</a:t>
            </a:r>
            <a:endParaRPr sz="1200">
              <a:solidFill>
                <a:srgbClr val="595959"/>
              </a:solidFill>
              <a:latin typeface="Space Mono"/>
              <a:ea typeface="Space Mono"/>
              <a:cs typeface="Space Mono"/>
              <a:sym typeface="Space Mono"/>
            </a:endParaRPr>
          </a:p>
          <a:p>
            <a:pPr indent="0" lvl="0" marL="0" rtl="0" algn="l">
              <a:lnSpc>
                <a:spcPct val="115000"/>
              </a:lnSpc>
              <a:spcBef>
                <a:spcPts val="0"/>
              </a:spcBef>
              <a:spcAft>
                <a:spcPts val="0"/>
              </a:spcAft>
              <a:buNone/>
            </a:pPr>
            <a:r>
              <a:rPr lang="en" sz="1200">
                <a:solidFill>
                  <a:srgbClr val="595959"/>
                </a:solidFill>
                <a:latin typeface="Space Mono"/>
                <a:ea typeface="Space Mono"/>
                <a:cs typeface="Space Mono"/>
                <a:sym typeface="Space Mono"/>
              </a:rPr>
              <a:t>  </a:t>
            </a:r>
            <a:r>
              <a:rPr lang="en" sz="1200">
                <a:solidFill>
                  <a:srgbClr val="9900FF"/>
                </a:solidFill>
                <a:latin typeface="Space Mono"/>
                <a:ea typeface="Space Mono"/>
                <a:cs typeface="Space Mono"/>
                <a:sym typeface="Space Mono"/>
              </a:rPr>
              <a:t>properties</a:t>
            </a:r>
            <a:r>
              <a:rPr lang="en" sz="1200">
                <a:solidFill>
                  <a:srgbClr val="595959"/>
                </a:solidFill>
                <a:latin typeface="Space Mono"/>
                <a:ea typeface="Space Mono"/>
                <a:cs typeface="Space Mono"/>
                <a:sym typeface="Space Mono"/>
              </a:rPr>
              <a:t>: obj</a:t>
            </a:r>
            <a:endParaRPr sz="1200">
              <a:solidFill>
                <a:srgbClr val="595959"/>
              </a:solidFill>
              <a:latin typeface="Space Mono"/>
              <a:ea typeface="Space Mono"/>
              <a:cs typeface="Space Mono"/>
              <a:sym typeface="Space Mono"/>
            </a:endParaRPr>
          </a:p>
        </p:txBody>
      </p:sp>
      <p:sp>
        <p:nvSpPr>
          <p:cNvPr id="328" name="Google Shape;328;p40"/>
          <p:cNvSpPr txBox="1"/>
          <p:nvPr/>
        </p:nvSpPr>
        <p:spPr>
          <a:xfrm>
            <a:off x="457200" y="1158450"/>
            <a:ext cx="1312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595959"/>
                </a:solidFill>
                <a:latin typeface="Montserrat"/>
                <a:ea typeface="Montserrat"/>
                <a:cs typeface="Montserrat"/>
                <a:sym typeface="Montserrat"/>
              </a:rPr>
              <a:t>2000 x </a:t>
            </a:r>
            <a:endParaRPr sz="1600">
              <a:solidFill>
                <a:srgbClr val="595959"/>
              </a:solidFill>
              <a:latin typeface="Montserrat"/>
              <a:ea typeface="Montserrat"/>
              <a:cs typeface="Montserrat"/>
              <a:sym typeface="Montserrat"/>
            </a:endParaRPr>
          </a:p>
        </p:txBody>
      </p:sp>
      <p:sp>
        <p:nvSpPr>
          <p:cNvPr id="329" name="Google Shape;329;p40"/>
          <p:cNvSpPr txBox="1"/>
          <p:nvPr/>
        </p:nvSpPr>
        <p:spPr>
          <a:xfrm>
            <a:off x="5272500" y="1691750"/>
            <a:ext cx="3398400" cy="1908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600">
                <a:solidFill>
                  <a:srgbClr val="595959"/>
                </a:solidFill>
                <a:latin typeface="Montserrat SemiBold"/>
                <a:ea typeface="Montserrat SemiBold"/>
                <a:cs typeface="Montserrat SemiBold"/>
                <a:sym typeface="Montserrat SemiBold"/>
              </a:rPr>
              <a:t>Example - URLMaps limits</a:t>
            </a:r>
            <a:endParaRPr sz="1600">
              <a:solidFill>
                <a:srgbClr val="595959"/>
              </a:solidFill>
              <a:latin typeface="Montserrat SemiBold"/>
              <a:ea typeface="Montserrat SemiBold"/>
              <a:cs typeface="Montserrat SemiBold"/>
              <a:sym typeface="Montserrat SemiBold"/>
            </a:endParaRPr>
          </a:p>
          <a:p>
            <a:pPr indent="0" lvl="0" marL="0" rtl="0" algn="l">
              <a:lnSpc>
                <a:spcPct val="150000"/>
              </a:lnSpc>
              <a:spcBef>
                <a:spcPts val="0"/>
              </a:spcBef>
              <a:spcAft>
                <a:spcPts val="0"/>
              </a:spcAft>
              <a:buNone/>
            </a:pPr>
            <a:r>
              <a:rPr lang="en" sz="1600">
                <a:solidFill>
                  <a:srgbClr val="595959"/>
                </a:solidFill>
                <a:latin typeface="Montserrat"/>
                <a:ea typeface="Montserrat"/>
                <a:cs typeface="Montserrat"/>
                <a:sym typeface="Montserrat"/>
              </a:rPr>
              <a:t>2,000 host rules, path matchers</a:t>
            </a:r>
            <a:endParaRPr sz="1600">
              <a:solidFill>
                <a:srgbClr val="595959"/>
              </a:solidFill>
              <a:latin typeface="Montserrat"/>
              <a:ea typeface="Montserrat"/>
              <a:cs typeface="Montserrat"/>
              <a:sym typeface="Montserrat"/>
            </a:endParaRPr>
          </a:p>
          <a:p>
            <a:pPr indent="0" lvl="0" marL="0" rtl="0" algn="l">
              <a:lnSpc>
                <a:spcPct val="150000"/>
              </a:lnSpc>
              <a:spcBef>
                <a:spcPts val="0"/>
              </a:spcBef>
              <a:spcAft>
                <a:spcPts val="0"/>
              </a:spcAft>
              <a:buNone/>
            </a:pPr>
            <a:r>
              <a:rPr lang="en" sz="1600">
                <a:solidFill>
                  <a:srgbClr val="595959"/>
                </a:solidFill>
                <a:latin typeface="Montserrat"/>
                <a:ea typeface="Montserrat"/>
                <a:cs typeface="Montserrat"/>
                <a:sym typeface="Montserrat"/>
              </a:rPr>
              <a:t>1,000 path rules per matcher</a:t>
            </a:r>
            <a:endParaRPr sz="1600">
              <a:solidFill>
                <a:srgbClr val="595959"/>
              </a:solidFill>
              <a:latin typeface="Montserrat"/>
              <a:ea typeface="Montserrat"/>
              <a:cs typeface="Montserrat"/>
              <a:sym typeface="Montserrat"/>
            </a:endParaRPr>
          </a:p>
          <a:p>
            <a:pPr indent="0" lvl="0" marL="0" rtl="0" algn="l">
              <a:lnSpc>
                <a:spcPct val="150000"/>
              </a:lnSpc>
              <a:spcBef>
                <a:spcPts val="0"/>
              </a:spcBef>
              <a:spcAft>
                <a:spcPts val="0"/>
              </a:spcAft>
              <a:buNone/>
            </a:pPr>
            <a:r>
              <a:rPr lang="en" sz="1600">
                <a:solidFill>
                  <a:srgbClr val="595959"/>
                </a:solidFill>
                <a:latin typeface="Montserrat"/>
                <a:ea typeface="Montserrat"/>
                <a:cs typeface="Montserrat"/>
                <a:sym typeface="Montserrat"/>
              </a:rPr>
              <a:t>1,000 Hosts per host rule</a:t>
            </a:r>
            <a:endParaRPr sz="1600">
              <a:solidFill>
                <a:srgbClr val="595959"/>
              </a:solidFill>
              <a:latin typeface="Montserrat"/>
              <a:ea typeface="Montserrat"/>
              <a:cs typeface="Montserrat"/>
              <a:sym typeface="Montserrat"/>
            </a:endParaRPr>
          </a:p>
          <a:p>
            <a:pPr indent="0" lvl="0" marL="0" rtl="0" algn="l">
              <a:lnSpc>
                <a:spcPct val="150000"/>
              </a:lnSpc>
              <a:spcBef>
                <a:spcPts val="0"/>
              </a:spcBef>
              <a:spcAft>
                <a:spcPts val="0"/>
              </a:spcAft>
              <a:buNone/>
            </a:pPr>
            <a:r>
              <a:rPr lang="en" sz="1600">
                <a:solidFill>
                  <a:srgbClr val="595959"/>
                </a:solidFill>
                <a:latin typeface="Montserrat"/>
                <a:ea typeface="Montserrat"/>
                <a:cs typeface="Montserrat"/>
                <a:sym typeface="Montserrat"/>
              </a:rPr>
              <a:t>… </a:t>
            </a:r>
            <a:endParaRPr sz="1600">
              <a:solidFill>
                <a:srgbClr val="595959"/>
              </a:solidFill>
              <a:latin typeface="Montserrat"/>
              <a:ea typeface="Montserrat"/>
              <a:cs typeface="Montserrat"/>
              <a:sym typeface="Montserrat"/>
            </a:endParaRPr>
          </a:p>
        </p:txBody>
      </p:sp>
      <p:sp>
        <p:nvSpPr>
          <p:cNvPr id="330" name="Google Shape;330;p40"/>
          <p:cNvSpPr txBox="1"/>
          <p:nvPr/>
        </p:nvSpPr>
        <p:spPr>
          <a:xfrm>
            <a:off x="381000" y="3911050"/>
            <a:ext cx="875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595959"/>
                </a:solidFill>
                <a:latin typeface="Roboto Mono Light"/>
                <a:ea typeface="Roboto Mono Light"/>
                <a:cs typeface="Roboto Mono Light"/>
                <a:sym typeface="Roboto Mono Light"/>
              </a:rPr>
              <a:t>pathMatcher</a:t>
            </a:r>
            <a:r>
              <a:rPr lang="en" sz="1200">
                <a:solidFill>
                  <a:srgbClr val="595959"/>
                </a:solidFill>
                <a:latin typeface="Roboto Mono Medium"/>
                <a:ea typeface="Roboto Mono Medium"/>
                <a:cs typeface="Roboto Mono Medium"/>
                <a:sym typeface="Roboto Mono Medium"/>
              </a:rPr>
              <a:t>[]</a:t>
            </a:r>
            <a:r>
              <a:rPr lang="en" sz="1200">
                <a:solidFill>
                  <a:srgbClr val="595959"/>
                </a:solidFill>
                <a:latin typeface="Roboto Mono Light"/>
                <a:ea typeface="Roboto Mono Light"/>
                <a:cs typeface="Roboto Mono Light"/>
                <a:sym typeface="Roboto Mono Light"/>
              </a:rPr>
              <a:t>.defaultRouteAction.weightedBackendServices</a:t>
            </a:r>
            <a:r>
              <a:rPr lang="en" sz="1200">
                <a:solidFill>
                  <a:srgbClr val="595959"/>
                </a:solidFill>
                <a:latin typeface="Roboto Mono Medium"/>
                <a:ea typeface="Roboto Mono Medium"/>
                <a:cs typeface="Roboto Mono Medium"/>
                <a:sym typeface="Roboto Mono Medium"/>
              </a:rPr>
              <a:t>[]</a:t>
            </a:r>
            <a:r>
              <a:rPr lang="en" sz="1200">
                <a:solidFill>
                  <a:srgbClr val="595959"/>
                </a:solidFill>
                <a:latin typeface="Roboto Mono Light"/>
                <a:ea typeface="Roboto Mono Light"/>
                <a:cs typeface="Roboto Mono Light"/>
                <a:sym typeface="Roboto Mono Light"/>
              </a:rPr>
              <a:t>.headerAction.requestHeadersToAdd</a:t>
            </a:r>
            <a:r>
              <a:rPr lang="en" sz="1200">
                <a:solidFill>
                  <a:srgbClr val="595959"/>
                </a:solidFill>
                <a:latin typeface="Roboto Mono Medium"/>
                <a:ea typeface="Roboto Mono Medium"/>
                <a:cs typeface="Roboto Mono Medium"/>
                <a:sym typeface="Roboto Mono Medium"/>
              </a:rPr>
              <a:t>[]</a:t>
            </a:r>
            <a:endParaRPr sz="1200">
              <a:solidFill>
                <a:srgbClr val="595959"/>
              </a:solidFill>
              <a:latin typeface="Roboto Mono Medium"/>
              <a:ea typeface="Roboto Mono Medium"/>
              <a:cs typeface="Roboto Mono Medium"/>
              <a:sym typeface="Roboto Mono Medium"/>
            </a:endParaRPr>
          </a:p>
        </p:txBody>
      </p:sp>
      <p:sp>
        <p:nvSpPr>
          <p:cNvPr id="331" name="Google Shape;331;p40"/>
          <p:cNvSpPr txBox="1"/>
          <p:nvPr/>
        </p:nvSpPr>
        <p:spPr>
          <a:xfrm>
            <a:off x="2343925" y="1184650"/>
            <a:ext cx="1312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595959"/>
                </a:solidFill>
                <a:latin typeface="Montserrat"/>
                <a:ea typeface="Montserrat"/>
                <a:cs typeface="Montserrat"/>
                <a:sym typeface="Montserrat"/>
              </a:rPr>
              <a:t>OR   1 x</a:t>
            </a:r>
            <a:endParaRPr sz="1600">
              <a:solidFill>
                <a:srgbClr val="595959"/>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1"/>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Capacity Planning - Load Testing</a:t>
            </a:r>
            <a:endParaRPr/>
          </a:p>
        </p:txBody>
      </p:sp>
      <p:pic>
        <p:nvPicPr>
          <p:cNvPr id="337" name="Google Shape;337;p41"/>
          <p:cNvPicPr preferRelativeResize="0"/>
          <p:nvPr/>
        </p:nvPicPr>
        <p:blipFill>
          <a:blip r:embed="rId3">
            <a:alphaModFix/>
          </a:blip>
          <a:stretch>
            <a:fillRect/>
          </a:stretch>
        </p:blipFill>
        <p:spPr>
          <a:xfrm>
            <a:off x="1226850" y="1234440"/>
            <a:ext cx="1340477" cy="494176"/>
          </a:xfrm>
          <a:prstGeom prst="rect">
            <a:avLst/>
          </a:prstGeom>
          <a:noFill/>
          <a:ln>
            <a:noFill/>
          </a:ln>
        </p:spPr>
      </p:pic>
      <p:sp>
        <p:nvSpPr>
          <p:cNvPr id="338" name="Google Shape;338;p41"/>
          <p:cNvSpPr txBox="1"/>
          <p:nvPr/>
        </p:nvSpPr>
        <p:spPr>
          <a:xfrm>
            <a:off x="3476863" y="1263540"/>
            <a:ext cx="1340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Montserrat Medium"/>
                <a:ea typeface="Montserrat Medium"/>
                <a:cs typeface="Montserrat Medium"/>
                <a:sym typeface="Montserrat Medium"/>
              </a:rPr>
              <a:t>Kyverno</a:t>
            </a:r>
            <a:endParaRPr sz="1600">
              <a:solidFill>
                <a:schemeClr val="dk1"/>
              </a:solidFill>
              <a:latin typeface="Montserrat Medium"/>
              <a:ea typeface="Montserrat Medium"/>
              <a:cs typeface="Montserrat Medium"/>
              <a:sym typeface="Montserrat Medium"/>
            </a:endParaRPr>
          </a:p>
        </p:txBody>
      </p:sp>
      <p:sp>
        <p:nvSpPr>
          <p:cNvPr id="339" name="Google Shape;339;p41"/>
          <p:cNvSpPr txBox="1"/>
          <p:nvPr/>
        </p:nvSpPr>
        <p:spPr>
          <a:xfrm>
            <a:off x="5420700" y="1005850"/>
            <a:ext cx="33309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chemeClr val="dk1"/>
                </a:solidFill>
                <a:latin typeface="Montserrat Medium"/>
                <a:ea typeface="Montserrat Medium"/>
                <a:cs typeface="Montserrat Medium"/>
                <a:sym typeface="Montserrat Medium"/>
              </a:rPr>
              <a:t>Declarative e2e test.</a:t>
            </a:r>
            <a:endParaRPr sz="15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500">
                <a:solidFill>
                  <a:schemeClr val="dk1"/>
                </a:solidFill>
                <a:latin typeface="Montserrat Medium"/>
                <a:ea typeface="Montserrat Medium"/>
                <a:cs typeface="Montserrat Medium"/>
                <a:sym typeface="Montserrat Medium"/>
              </a:rPr>
              <a:t>Templating.</a:t>
            </a:r>
            <a:endParaRPr sz="15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500">
                <a:solidFill>
                  <a:schemeClr val="dk1"/>
                </a:solidFill>
                <a:latin typeface="Montserrat Medium"/>
                <a:ea typeface="Montserrat Medium"/>
                <a:cs typeface="Montserrat Medium"/>
                <a:sym typeface="Montserrat Medium"/>
              </a:rPr>
              <a:t>No support for load test (yet?)</a:t>
            </a:r>
            <a:endParaRPr sz="1500">
              <a:solidFill>
                <a:schemeClr val="dk1"/>
              </a:solidFill>
              <a:latin typeface="Montserrat Medium"/>
              <a:ea typeface="Montserrat Medium"/>
              <a:cs typeface="Montserrat Medium"/>
              <a:sym typeface="Montserrat Medium"/>
            </a:endParaRPr>
          </a:p>
        </p:txBody>
      </p:sp>
      <p:sp>
        <p:nvSpPr>
          <p:cNvPr id="340" name="Google Shape;340;p41"/>
          <p:cNvSpPr txBox="1"/>
          <p:nvPr/>
        </p:nvSpPr>
        <p:spPr>
          <a:xfrm>
            <a:off x="922050" y="2246500"/>
            <a:ext cx="1907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Montserrat Medium"/>
                <a:ea typeface="Montserrat Medium"/>
                <a:cs typeface="Montserrat Medium"/>
                <a:sym typeface="Montserrat Medium"/>
              </a:rPr>
              <a:t>Cluster Loader 2</a:t>
            </a:r>
            <a:endParaRPr sz="1600">
              <a:solidFill>
                <a:schemeClr val="dk1"/>
              </a:solidFill>
              <a:latin typeface="Montserrat Medium"/>
              <a:ea typeface="Montserrat Medium"/>
              <a:cs typeface="Montserrat Medium"/>
              <a:sym typeface="Montserrat Medium"/>
            </a:endParaRPr>
          </a:p>
        </p:txBody>
      </p:sp>
      <p:sp>
        <p:nvSpPr>
          <p:cNvPr id="341" name="Google Shape;341;p41"/>
          <p:cNvSpPr txBox="1"/>
          <p:nvPr/>
        </p:nvSpPr>
        <p:spPr>
          <a:xfrm>
            <a:off x="2919125" y="2094100"/>
            <a:ext cx="2421600" cy="800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600">
                <a:solidFill>
                  <a:schemeClr val="dk1"/>
                </a:solidFill>
                <a:latin typeface="Montserrat Medium"/>
                <a:ea typeface="Montserrat Medium"/>
                <a:cs typeface="Montserrat Medium"/>
                <a:sym typeface="Montserrat Medium"/>
              </a:rPr>
              <a:t>kubernetes/perf-tests</a:t>
            </a:r>
            <a:endParaRPr sz="1600">
              <a:solidFill>
                <a:schemeClr val="dk1"/>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1600">
                <a:solidFill>
                  <a:schemeClr val="dk1"/>
                </a:solidFill>
                <a:latin typeface="Montserrat"/>
                <a:ea typeface="Montserrat"/>
                <a:cs typeface="Montserrat"/>
                <a:sym typeface="Montserrat"/>
              </a:rPr>
              <a:t>SIG Scalability</a:t>
            </a:r>
            <a:endParaRPr sz="1600">
              <a:solidFill>
                <a:schemeClr val="dk1"/>
              </a:solidFill>
              <a:latin typeface="Montserrat"/>
              <a:ea typeface="Montserrat"/>
              <a:cs typeface="Montserrat"/>
              <a:sym typeface="Montserrat"/>
            </a:endParaRPr>
          </a:p>
        </p:txBody>
      </p:sp>
      <p:sp>
        <p:nvSpPr>
          <p:cNvPr id="342" name="Google Shape;342;p41"/>
          <p:cNvSpPr txBox="1"/>
          <p:nvPr/>
        </p:nvSpPr>
        <p:spPr>
          <a:xfrm>
            <a:off x="5420700" y="2094100"/>
            <a:ext cx="31635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chemeClr val="dk1"/>
                </a:solidFill>
                <a:latin typeface="Montserrat Medium"/>
                <a:ea typeface="Montserrat Medium"/>
                <a:cs typeface="Montserrat Medium"/>
                <a:sym typeface="Montserrat Medium"/>
              </a:rPr>
              <a:t>K8s load testing framework.</a:t>
            </a:r>
            <a:endParaRPr sz="15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500">
                <a:solidFill>
                  <a:schemeClr val="dk1"/>
                </a:solidFill>
                <a:latin typeface="Montserrat Medium"/>
                <a:ea typeface="Montserrat Medium"/>
                <a:cs typeface="Montserrat Medium"/>
                <a:sym typeface="Montserrat Medium"/>
              </a:rPr>
              <a:t>Supports CR, measurements, chaos and more.</a:t>
            </a:r>
            <a:endParaRPr sz="1500">
              <a:solidFill>
                <a:schemeClr val="dk1"/>
              </a:solidFill>
              <a:latin typeface="Montserrat Medium"/>
              <a:ea typeface="Montserrat Medium"/>
              <a:cs typeface="Montserrat Medium"/>
              <a:sym typeface="Montserrat Medium"/>
            </a:endParaRPr>
          </a:p>
        </p:txBody>
      </p:sp>
      <p:sp>
        <p:nvSpPr>
          <p:cNvPr id="343" name="Google Shape;343;p41"/>
          <p:cNvSpPr txBox="1"/>
          <p:nvPr/>
        </p:nvSpPr>
        <p:spPr>
          <a:xfrm rot="-5400000">
            <a:off x="-355650" y="1742490"/>
            <a:ext cx="202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Testing Frameworks</a:t>
            </a:r>
            <a:endParaRPr>
              <a:solidFill>
                <a:schemeClr val="dk1"/>
              </a:solidFill>
              <a:latin typeface="Montserrat"/>
              <a:ea typeface="Montserrat"/>
              <a:cs typeface="Montserrat"/>
              <a:sym typeface="Montserrat"/>
            </a:endParaRPr>
          </a:p>
        </p:txBody>
      </p:sp>
      <p:grpSp>
        <p:nvGrpSpPr>
          <p:cNvPr id="344" name="Google Shape;344;p41"/>
          <p:cNvGrpSpPr/>
          <p:nvPr/>
        </p:nvGrpSpPr>
        <p:grpSpPr>
          <a:xfrm>
            <a:off x="4267061" y="3868200"/>
            <a:ext cx="2647414" cy="908100"/>
            <a:chOff x="4343261" y="3639600"/>
            <a:chExt cx="2647414" cy="908100"/>
          </a:xfrm>
        </p:grpSpPr>
        <p:pic>
          <p:nvPicPr>
            <p:cNvPr id="345" name="Google Shape;345;p41"/>
            <p:cNvPicPr preferRelativeResize="0"/>
            <p:nvPr/>
          </p:nvPicPr>
          <p:blipFill>
            <a:blip r:embed="rId4">
              <a:alphaModFix/>
            </a:blip>
            <a:stretch>
              <a:fillRect/>
            </a:stretch>
          </p:blipFill>
          <p:spPr>
            <a:xfrm>
              <a:off x="4343261" y="3792000"/>
              <a:ext cx="571361" cy="388012"/>
            </a:xfrm>
            <a:prstGeom prst="rect">
              <a:avLst/>
            </a:prstGeom>
            <a:noFill/>
            <a:ln>
              <a:noFill/>
            </a:ln>
          </p:spPr>
        </p:pic>
        <p:sp>
          <p:nvSpPr>
            <p:cNvPr id="346" name="Google Shape;346;p41"/>
            <p:cNvSpPr txBox="1"/>
            <p:nvPr/>
          </p:nvSpPr>
          <p:spPr>
            <a:xfrm>
              <a:off x="4815375" y="3639600"/>
              <a:ext cx="2175300" cy="9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086FF"/>
                  </a:solidFill>
                  <a:latin typeface="Montserrat"/>
                  <a:ea typeface="Montserrat"/>
                  <a:cs typeface="Montserrat"/>
                  <a:sym typeface="Montserrat"/>
                </a:rPr>
                <a:t>K</a:t>
              </a:r>
              <a:r>
                <a:rPr lang="en" sz="1600">
                  <a:solidFill>
                    <a:srgbClr val="0086FF"/>
                  </a:solidFill>
                  <a:latin typeface="Montserrat Medium"/>
                  <a:ea typeface="Montserrat Medium"/>
                  <a:cs typeface="Montserrat Medium"/>
                  <a:sym typeface="Montserrat Medium"/>
                </a:rPr>
                <a:t>ubernetes </a:t>
              </a:r>
              <a:r>
                <a:rPr b="1" lang="en" sz="1600">
                  <a:solidFill>
                    <a:srgbClr val="0086FF"/>
                  </a:solidFill>
                  <a:latin typeface="Montserrat"/>
                  <a:ea typeface="Montserrat"/>
                  <a:cs typeface="Montserrat"/>
                  <a:sym typeface="Montserrat"/>
                </a:rPr>
                <a:t>W</a:t>
              </a:r>
              <a:r>
                <a:rPr lang="en" sz="1600">
                  <a:solidFill>
                    <a:srgbClr val="0086FF"/>
                  </a:solidFill>
                  <a:latin typeface="Montserrat Medium"/>
                  <a:ea typeface="Montserrat Medium"/>
                  <a:cs typeface="Montserrat Medium"/>
                  <a:sym typeface="Montserrat Medium"/>
                </a:rPr>
                <a:t>ith</a:t>
              </a:r>
              <a:r>
                <a:rPr b="1" lang="en" sz="1600">
                  <a:solidFill>
                    <a:srgbClr val="0086FF"/>
                  </a:solidFill>
                  <a:latin typeface="Montserrat"/>
                  <a:ea typeface="Montserrat"/>
                  <a:cs typeface="Montserrat"/>
                  <a:sym typeface="Montserrat"/>
                </a:rPr>
                <a:t>o</a:t>
              </a:r>
              <a:r>
                <a:rPr lang="en" sz="1600">
                  <a:solidFill>
                    <a:srgbClr val="0086FF"/>
                  </a:solidFill>
                  <a:latin typeface="Montserrat Medium"/>
                  <a:ea typeface="Montserrat Medium"/>
                  <a:cs typeface="Montserrat Medium"/>
                  <a:sym typeface="Montserrat Medium"/>
                </a:rPr>
                <a:t>ut </a:t>
              </a:r>
              <a:r>
                <a:rPr b="1" lang="en" sz="1600">
                  <a:solidFill>
                    <a:srgbClr val="0086FF"/>
                  </a:solidFill>
                  <a:latin typeface="Montserrat"/>
                  <a:ea typeface="Montserrat"/>
                  <a:cs typeface="Montserrat"/>
                  <a:sym typeface="Montserrat"/>
                </a:rPr>
                <a:t>K</a:t>
              </a:r>
              <a:r>
                <a:rPr lang="en" sz="1600">
                  <a:solidFill>
                    <a:srgbClr val="0086FF"/>
                  </a:solidFill>
                  <a:latin typeface="Montserrat Medium"/>
                  <a:ea typeface="Montserrat Medium"/>
                  <a:cs typeface="Montserrat Medium"/>
                  <a:sym typeface="Montserrat Medium"/>
                </a:rPr>
                <a:t>ubelet</a:t>
              </a:r>
              <a:endParaRPr sz="1600">
                <a:solidFill>
                  <a:srgbClr val="0086FF"/>
                </a:solidFill>
                <a:latin typeface="Montserrat Medium"/>
                <a:ea typeface="Montserrat Medium"/>
                <a:cs typeface="Montserrat Medium"/>
                <a:sym typeface="Montserrat Medium"/>
              </a:endParaRPr>
            </a:p>
            <a:p>
              <a:pPr indent="0" lvl="0" marL="0" rtl="0" algn="l">
                <a:spcBef>
                  <a:spcPts val="0"/>
                </a:spcBef>
                <a:spcAft>
                  <a:spcPts val="0"/>
                </a:spcAft>
                <a:buNone/>
              </a:pPr>
              <a:r>
                <a:rPr lang="en" sz="1500">
                  <a:solidFill>
                    <a:schemeClr val="dk1"/>
                  </a:solidFill>
                  <a:latin typeface="Montserrat"/>
                  <a:ea typeface="Montserrat"/>
                  <a:cs typeface="Montserrat"/>
                  <a:sym typeface="Montserrat"/>
                </a:rPr>
                <a:t>(KWOK. SIG Testing)</a:t>
              </a:r>
              <a:endParaRPr sz="1500">
                <a:solidFill>
                  <a:schemeClr val="dk1"/>
                </a:solidFill>
                <a:latin typeface="Montserrat"/>
                <a:ea typeface="Montserrat"/>
                <a:cs typeface="Montserrat"/>
                <a:sym typeface="Montserrat"/>
              </a:endParaRPr>
            </a:p>
          </p:txBody>
        </p:sp>
      </p:grpSp>
      <p:sp>
        <p:nvSpPr>
          <p:cNvPr id="347" name="Google Shape;347;p41"/>
          <p:cNvSpPr txBox="1"/>
          <p:nvPr/>
        </p:nvSpPr>
        <p:spPr>
          <a:xfrm>
            <a:off x="5420700" y="3029950"/>
            <a:ext cx="3558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dk1"/>
              </a:solidFill>
              <a:latin typeface="Montserrat Medium"/>
              <a:ea typeface="Montserrat Medium"/>
              <a:cs typeface="Montserrat Medium"/>
              <a:sym typeface="Montserrat Medium"/>
            </a:endParaRPr>
          </a:p>
        </p:txBody>
      </p:sp>
      <p:sp>
        <p:nvSpPr>
          <p:cNvPr id="348" name="Google Shape;348;p41"/>
          <p:cNvSpPr txBox="1"/>
          <p:nvPr/>
        </p:nvSpPr>
        <p:spPr>
          <a:xfrm>
            <a:off x="6855900" y="3868200"/>
            <a:ext cx="1895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0086FF"/>
                </a:solidFill>
                <a:latin typeface="Montserrat Medium"/>
                <a:ea typeface="Montserrat Medium"/>
                <a:cs typeface="Montserrat Medium"/>
                <a:sym typeface="Montserrat Medium"/>
              </a:rPr>
              <a:t>Kubemark</a:t>
            </a:r>
            <a:r>
              <a:rPr lang="en" sz="1600">
                <a:solidFill>
                  <a:schemeClr val="dk1"/>
                </a:solidFill>
                <a:latin typeface="Montserrat Medium"/>
                <a:ea typeface="Montserrat Medium"/>
                <a:cs typeface="Montserrat Medium"/>
                <a:sym typeface="Montserrat Medium"/>
              </a:rPr>
              <a:t> </a:t>
            </a:r>
            <a:endParaRPr sz="160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rPr lang="en">
                <a:solidFill>
                  <a:schemeClr val="dk1"/>
                </a:solidFill>
                <a:latin typeface="Montserrat"/>
                <a:ea typeface="Montserrat"/>
                <a:cs typeface="Montserrat"/>
                <a:sym typeface="Montserrat"/>
              </a:rPr>
              <a:t>(SIG Scalability)</a:t>
            </a:r>
            <a:endParaRPr>
              <a:solidFill>
                <a:schemeClr val="dk1"/>
              </a:solidFill>
              <a:latin typeface="Montserrat"/>
              <a:ea typeface="Montserrat"/>
              <a:cs typeface="Montserrat"/>
              <a:sym typeface="Montserrat"/>
            </a:endParaRPr>
          </a:p>
        </p:txBody>
      </p:sp>
      <p:cxnSp>
        <p:nvCxnSpPr>
          <p:cNvPr id="349" name="Google Shape;349;p41"/>
          <p:cNvCxnSpPr/>
          <p:nvPr/>
        </p:nvCxnSpPr>
        <p:spPr>
          <a:xfrm flipH="1" rot="10800000">
            <a:off x="457200" y="3258550"/>
            <a:ext cx="8294400" cy="10200"/>
          </a:xfrm>
          <a:prstGeom prst="straightConnector1">
            <a:avLst/>
          </a:prstGeom>
          <a:noFill/>
          <a:ln cap="flat" cmpd="sng" w="9525">
            <a:solidFill>
              <a:schemeClr val="dk2"/>
            </a:solidFill>
            <a:prstDash val="solid"/>
            <a:round/>
            <a:headEnd len="med" w="med" type="none"/>
            <a:tailEnd len="med" w="med" type="none"/>
          </a:ln>
        </p:spPr>
      </p:cxnSp>
      <p:cxnSp>
        <p:nvCxnSpPr>
          <p:cNvPr id="350" name="Google Shape;350;p41"/>
          <p:cNvCxnSpPr/>
          <p:nvPr/>
        </p:nvCxnSpPr>
        <p:spPr>
          <a:xfrm>
            <a:off x="2901100" y="1005840"/>
            <a:ext cx="0" cy="2181900"/>
          </a:xfrm>
          <a:prstGeom prst="straightConnector1">
            <a:avLst/>
          </a:prstGeom>
          <a:noFill/>
          <a:ln cap="flat" cmpd="sng" w="9525">
            <a:solidFill>
              <a:schemeClr val="dk2"/>
            </a:solidFill>
            <a:prstDash val="dot"/>
            <a:round/>
            <a:headEnd len="med" w="med" type="none"/>
            <a:tailEnd len="med" w="med" type="none"/>
          </a:ln>
        </p:spPr>
      </p:cxnSp>
      <p:cxnSp>
        <p:nvCxnSpPr>
          <p:cNvPr id="351" name="Google Shape;351;p41"/>
          <p:cNvCxnSpPr/>
          <p:nvPr/>
        </p:nvCxnSpPr>
        <p:spPr>
          <a:xfrm>
            <a:off x="843925" y="1992125"/>
            <a:ext cx="7919700" cy="0"/>
          </a:xfrm>
          <a:prstGeom prst="straightConnector1">
            <a:avLst/>
          </a:prstGeom>
          <a:noFill/>
          <a:ln cap="flat" cmpd="sng" w="9525">
            <a:solidFill>
              <a:schemeClr val="dk2"/>
            </a:solidFill>
            <a:prstDash val="dot"/>
            <a:round/>
            <a:headEnd len="med" w="med" type="none"/>
            <a:tailEnd len="med" w="med" type="none"/>
          </a:ln>
        </p:spPr>
      </p:cxnSp>
      <p:cxnSp>
        <p:nvCxnSpPr>
          <p:cNvPr id="352" name="Google Shape;352;p41"/>
          <p:cNvCxnSpPr/>
          <p:nvPr/>
        </p:nvCxnSpPr>
        <p:spPr>
          <a:xfrm>
            <a:off x="5393025" y="1005840"/>
            <a:ext cx="0" cy="2181900"/>
          </a:xfrm>
          <a:prstGeom prst="straightConnector1">
            <a:avLst/>
          </a:prstGeom>
          <a:noFill/>
          <a:ln cap="flat" cmpd="sng" w="9525">
            <a:solidFill>
              <a:schemeClr val="dk2"/>
            </a:solidFill>
            <a:prstDash val="dot"/>
            <a:round/>
            <a:headEnd len="med" w="med" type="none"/>
            <a:tailEnd len="med" w="med" type="none"/>
          </a:ln>
        </p:spPr>
      </p:cxnSp>
      <p:cxnSp>
        <p:nvCxnSpPr>
          <p:cNvPr id="353" name="Google Shape;353;p41"/>
          <p:cNvCxnSpPr/>
          <p:nvPr/>
        </p:nvCxnSpPr>
        <p:spPr>
          <a:xfrm>
            <a:off x="8763625" y="1005840"/>
            <a:ext cx="0" cy="2181900"/>
          </a:xfrm>
          <a:prstGeom prst="straightConnector1">
            <a:avLst/>
          </a:prstGeom>
          <a:noFill/>
          <a:ln cap="flat" cmpd="sng" w="9525">
            <a:solidFill>
              <a:schemeClr val="dk2"/>
            </a:solidFill>
            <a:prstDash val="dot"/>
            <a:round/>
            <a:headEnd len="med" w="med" type="none"/>
            <a:tailEnd len="med" w="med" type="none"/>
          </a:ln>
        </p:spPr>
      </p:cxnSp>
      <p:cxnSp>
        <p:nvCxnSpPr>
          <p:cNvPr id="354" name="Google Shape;354;p41"/>
          <p:cNvCxnSpPr/>
          <p:nvPr/>
        </p:nvCxnSpPr>
        <p:spPr>
          <a:xfrm>
            <a:off x="818075" y="1005840"/>
            <a:ext cx="0" cy="2181900"/>
          </a:xfrm>
          <a:prstGeom prst="straightConnector1">
            <a:avLst/>
          </a:prstGeom>
          <a:noFill/>
          <a:ln cap="flat" cmpd="sng" w="9525">
            <a:solidFill>
              <a:schemeClr val="dk2"/>
            </a:solidFill>
            <a:prstDash val="dot"/>
            <a:round/>
            <a:headEnd len="med" w="med" type="none"/>
            <a:tailEnd len="med" w="med" type="none"/>
          </a:ln>
        </p:spPr>
      </p:cxnSp>
      <p:sp>
        <p:nvSpPr>
          <p:cNvPr id="355" name="Google Shape;355;p41"/>
          <p:cNvSpPr txBox="1"/>
          <p:nvPr/>
        </p:nvSpPr>
        <p:spPr>
          <a:xfrm>
            <a:off x="4343261" y="3403150"/>
            <a:ext cx="4087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Montserrat Medium"/>
                <a:ea typeface="Montserrat Medium"/>
                <a:cs typeface="Montserrat Medium"/>
                <a:sym typeface="Montserrat Medium"/>
              </a:rPr>
              <a:t>Simulate fake/hollow nodes and pods</a:t>
            </a:r>
            <a:endParaRPr sz="1600">
              <a:solidFill>
                <a:schemeClr val="dk1"/>
              </a:solidFill>
              <a:latin typeface="Montserrat Medium"/>
              <a:ea typeface="Montserrat Medium"/>
              <a:cs typeface="Montserrat Medium"/>
              <a:sym typeface="Montserrat Medium"/>
            </a:endParaRPr>
          </a:p>
        </p:txBody>
      </p:sp>
      <p:sp>
        <p:nvSpPr>
          <p:cNvPr id="356" name="Google Shape;356;p41"/>
          <p:cNvSpPr txBox="1"/>
          <p:nvPr/>
        </p:nvSpPr>
        <p:spPr>
          <a:xfrm rot="-5400000">
            <a:off x="-331800" y="3873450"/>
            <a:ext cx="1981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2C2C2C"/>
                </a:solidFill>
                <a:latin typeface="Montserrat"/>
                <a:ea typeface="Montserrat"/>
                <a:cs typeface="Montserrat"/>
                <a:sym typeface="Montserrat"/>
              </a:rPr>
              <a:t>Emulation </a:t>
            </a:r>
            <a:endParaRPr>
              <a:solidFill>
                <a:srgbClr val="2C2C2C"/>
              </a:solidFill>
              <a:latin typeface="Montserrat"/>
              <a:ea typeface="Montserrat"/>
              <a:cs typeface="Montserrat"/>
              <a:sym typeface="Montserrat"/>
            </a:endParaRPr>
          </a:p>
        </p:txBody>
      </p:sp>
      <p:sp>
        <p:nvSpPr>
          <p:cNvPr id="357" name="Google Shape;357;p41"/>
          <p:cNvSpPr txBox="1"/>
          <p:nvPr/>
        </p:nvSpPr>
        <p:spPr>
          <a:xfrm>
            <a:off x="933400" y="3403150"/>
            <a:ext cx="3163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Montserrat Medium"/>
                <a:ea typeface="Montserrat Medium"/>
                <a:cs typeface="Montserrat Medium"/>
                <a:sym typeface="Montserrat Medium"/>
              </a:rPr>
              <a:t>Generic resource emulation</a:t>
            </a:r>
            <a:endParaRPr sz="1600">
              <a:solidFill>
                <a:schemeClr val="dk1"/>
              </a:solidFill>
              <a:latin typeface="Montserrat Medium"/>
              <a:ea typeface="Montserrat Medium"/>
              <a:cs typeface="Montserrat Medium"/>
              <a:sym typeface="Montserrat Medium"/>
            </a:endParaRPr>
          </a:p>
        </p:txBody>
      </p:sp>
      <p:sp>
        <p:nvSpPr>
          <p:cNvPr id="358" name="Google Shape;358;p41"/>
          <p:cNvSpPr txBox="1"/>
          <p:nvPr/>
        </p:nvSpPr>
        <p:spPr>
          <a:xfrm>
            <a:off x="933400" y="3892450"/>
            <a:ext cx="2784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Montserrat"/>
                <a:ea typeface="Montserrat"/>
                <a:cs typeface="Montserrat"/>
                <a:sym typeface="Montserrat"/>
              </a:rPr>
              <a:t>client-gen + fake client</a:t>
            </a:r>
            <a:endParaRPr sz="1600">
              <a:solidFill>
                <a:schemeClr val="dk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2"/>
          <p:cNvSpPr txBox="1"/>
          <p:nvPr>
            <p:ph type="title"/>
          </p:nvPr>
        </p:nvSpPr>
        <p:spPr>
          <a:xfrm>
            <a:off x="192100" y="2735525"/>
            <a:ext cx="6377700" cy="62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Optimisation Opportunities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3"/>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Fail Fast And Explicitly</a:t>
            </a:r>
            <a:endParaRPr/>
          </a:p>
        </p:txBody>
      </p:sp>
      <p:pic>
        <p:nvPicPr>
          <p:cNvPr id="369" name="Google Shape;369;p43"/>
          <p:cNvPicPr preferRelativeResize="0"/>
          <p:nvPr/>
        </p:nvPicPr>
        <p:blipFill>
          <a:blip r:embed="rId3">
            <a:alphaModFix/>
          </a:blip>
          <a:stretch>
            <a:fillRect/>
          </a:stretch>
        </p:blipFill>
        <p:spPr>
          <a:xfrm>
            <a:off x="457200" y="1082040"/>
            <a:ext cx="8211313" cy="802679"/>
          </a:xfrm>
          <a:prstGeom prst="rect">
            <a:avLst/>
          </a:prstGeom>
          <a:noFill/>
          <a:ln>
            <a:noFill/>
          </a:ln>
        </p:spPr>
      </p:pic>
      <p:sp>
        <p:nvSpPr>
          <p:cNvPr id="370" name="Google Shape;370;p43"/>
          <p:cNvSpPr txBox="1"/>
          <p:nvPr/>
        </p:nvSpPr>
        <p:spPr>
          <a:xfrm>
            <a:off x="486900" y="2138200"/>
            <a:ext cx="3572100" cy="2293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600">
                <a:solidFill>
                  <a:srgbClr val="595959"/>
                </a:solidFill>
                <a:latin typeface="Montserrat Medium"/>
                <a:ea typeface="Montserrat Medium"/>
                <a:cs typeface="Montserrat Medium"/>
                <a:sym typeface="Montserrat Medium"/>
              </a:rPr>
              <a:t>Offload </a:t>
            </a:r>
            <a:r>
              <a:rPr lang="en" sz="1600">
                <a:solidFill>
                  <a:srgbClr val="595959"/>
                </a:solidFill>
                <a:latin typeface="Montserrat Medium"/>
                <a:ea typeface="Montserrat Medium"/>
                <a:cs typeface="Montserrat Medium"/>
                <a:sym typeface="Montserrat Medium"/>
              </a:rPr>
              <a:t>work</a:t>
            </a:r>
            <a:r>
              <a:rPr lang="en" sz="1600">
                <a:solidFill>
                  <a:srgbClr val="595959"/>
                </a:solidFill>
                <a:latin typeface="Montserrat Medium"/>
                <a:ea typeface="Montserrat Medium"/>
                <a:cs typeface="Montserrat Medium"/>
                <a:sym typeface="Montserrat Medium"/>
              </a:rPr>
              <a:t> from the operator</a:t>
            </a:r>
            <a:endParaRPr sz="1600">
              <a:solidFill>
                <a:srgbClr val="595959"/>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rPr lang="en" sz="1600">
                <a:solidFill>
                  <a:srgbClr val="595959"/>
                </a:solidFill>
                <a:latin typeface="Montserrat Medium"/>
                <a:ea typeface="Montserrat Medium"/>
                <a:cs typeface="Montserrat Medium"/>
                <a:sym typeface="Montserrat Medium"/>
              </a:rPr>
              <a:t>Immediate feedback on failure</a:t>
            </a:r>
            <a:endParaRPr sz="1600">
              <a:solidFill>
                <a:srgbClr val="595959"/>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rPr lang="en" sz="1600">
                <a:solidFill>
                  <a:srgbClr val="595959"/>
                </a:solidFill>
                <a:latin typeface="Montserrat Medium"/>
                <a:ea typeface="Montserrat Medium"/>
                <a:cs typeface="Montserrat Medium"/>
                <a:sym typeface="Montserrat Medium"/>
              </a:rPr>
              <a:t>Cluster hygiene</a:t>
            </a:r>
            <a:endParaRPr sz="1600">
              <a:solidFill>
                <a:srgbClr val="595959"/>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rPr lang="en" sz="1600">
                <a:solidFill>
                  <a:srgbClr val="595959"/>
                </a:solidFill>
                <a:latin typeface="Montserrat Medium"/>
                <a:ea typeface="Montserrat Medium"/>
                <a:cs typeface="Montserrat Medium"/>
                <a:sym typeface="Montserrat Medium"/>
              </a:rPr>
              <a:t>CEL - Common Expression Language</a:t>
            </a:r>
            <a:endParaRPr sz="1600">
              <a:solidFill>
                <a:srgbClr val="595959"/>
              </a:solidFill>
              <a:latin typeface="Montserrat Medium"/>
              <a:ea typeface="Montserrat Medium"/>
              <a:cs typeface="Montserrat Medium"/>
              <a:sym typeface="Montserrat Medium"/>
            </a:endParaRPr>
          </a:p>
        </p:txBody>
      </p:sp>
      <p:pic>
        <p:nvPicPr>
          <p:cNvPr id="371" name="Google Shape;371;p43"/>
          <p:cNvPicPr preferRelativeResize="0"/>
          <p:nvPr/>
        </p:nvPicPr>
        <p:blipFill rotWithShape="1">
          <a:blip r:embed="rId4">
            <a:alphaModFix/>
          </a:blip>
          <a:srcRect b="0" l="0" r="0" t="3892"/>
          <a:stretch/>
        </p:blipFill>
        <p:spPr>
          <a:xfrm>
            <a:off x="4059050" y="2799500"/>
            <a:ext cx="4609476" cy="1288100"/>
          </a:xfrm>
          <a:prstGeom prst="rect">
            <a:avLst/>
          </a:prstGeom>
          <a:noFill/>
          <a:ln>
            <a:noFill/>
          </a:ln>
        </p:spPr>
      </p:pic>
      <p:sp>
        <p:nvSpPr>
          <p:cNvPr id="372" name="Google Shape;372;p43"/>
          <p:cNvSpPr txBox="1"/>
          <p:nvPr/>
        </p:nvSpPr>
        <p:spPr>
          <a:xfrm>
            <a:off x="4208275" y="4247450"/>
            <a:ext cx="36513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rgbClr val="0086FF"/>
                </a:solidFill>
                <a:latin typeface="Montserrat Medium"/>
                <a:ea typeface="Montserrat Medium"/>
                <a:cs typeface="Montserrat Medium"/>
                <a:sym typeface="Montserrat Medium"/>
              </a:rPr>
              <a:t>Example `XValidation` markers translated into CRD (gateway-api)</a:t>
            </a:r>
            <a:endParaRPr>
              <a:solidFill>
                <a:srgbClr val="0086FF"/>
              </a:solidFill>
              <a:latin typeface="Montserrat Medium"/>
              <a:ea typeface="Montserrat Medium"/>
              <a:cs typeface="Montserrat Medium"/>
              <a:sym typeface="Montserrat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4"/>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Workqueue Deduplication</a:t>
            </a:r>
            <a:endParaRPr/>
          </a:p>
        </p:txBody>
      </p:sp>
      <p:sp>
        <p:nvSpPr>
          <p:cNvPr id="378" name="Google Shape;378;p44"/>
          <p:cNvSpPr txBox="1"/>
          <p:nvPr/>
        </p:nvSpPr>
        <p:spPr>
          <a:xfrm>
            <a:off x="4896600" y="2106800"/>
            <a:ext cx="3774300" cy="108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lang="en" sz="1500">
                <a:solidFill>
                  <a:srgbClr val="0086FF"/>
                </a:solidFill>
                <a:latin typeface="Montserrat SemiBold"/>
                <a:ea typeface="Montserrat SemiBold"/>
                <a:cs typeface="Montserrat SemiBold"/>
                <a:sym typeface="Montserrat SemiBold"/>
              </a:rPr>
              <a:t>Typed Reco</a:t>
            </a:r>
            <a:r>
              <a:rPr lang="en" sz="1500">
                <a:solidFill>
                  <a:srgbClr val="0086FF"/>
                </a:solidFill>
                <a:latin typeface="Montserrat SemiBold"/>
                <a:ea typeface="Montserrat SemiBold"/>
                <a:cs typeface="Montserrat SemiBold"/>
                <a:sym typeface="Montserrat SemiBold"/>
              </a:rPr>
              <a:t>n</a:t>
            </a:r>
            <a:r>
              <a:rPr lang="en" sz="1500">
                <a:solidFill>
                  <a:srgbClr val="0086FF"/>
                </a:solidFill>
                <a:latin typeface="Montserrat SemiBold"/>
                <a:ea typeface="Montserrat SemiBold"/>
                <a:cs typeface="Montserrat SemiBold"/>
                <a:sym typeface="Montserrat SemiBold"/>
              </a:rPr>
              <a:t>ciler</a:t>
            </a:r>
            <a:r>
              <a:rPr lang="en">
                <a:solidFill>
                  <a:schemeClr val="dk2"/>
                </a:solidFill>
                <a:latin typeface="Montserrat Medium"/>
                <a:ea typeface="Montserrat Medium"/>
                <a:cs typeface="Montserrat Medium"/>
                <a:sym typeface="Montserrat Medium"/>
              </a:rPr>
              <a:t> </a:t>
            </a:r>
            <a:r>
              <a:rPr lang="en">
                <a:solidFill>
                  <a:schemeClr val="dk2"/>
                </a:solidFill>
                <a:latin typeface="Montserrat"/>
                <a:ea typeface="Montserrat"/>
                <a:cs typeface="Montserrat"/>
                <a:sym typeface="Montserrat"/>
              </a:rPr>
              <a:t>(experimental)</a:t>
            </a:r>
            <a:endParaRPr>
              <a:solidFill>
                <a:schemeClr val="dk2"/>
              </a:solidFill>
              <a:latin typeface="Montserrat"/>
              <a:ea typeface="Montserrat"/>
              <a:cs typeface="Montserrat"/>
              <a:sym typeface="Montserrat"/>
            </a:endParaRPr>
          </a:p>
          <a:p>
            <a:pPr indent="0" lvl="0" marL="0" rtl="0" algn="l">
              <a:lnSpc>
                <a:spcPct val="150000"/>
              </a:lnSpc>
              <a:spcBef>
                <a:spcPts val="600"/>
              </a:spcBef>
              <a:spcAft>
                <a:spcPts val="0"/>
              </a:spcAft>
              <a:buNone/>
            </a:pPr>
            <a:r>
              <a:rPr lang="en" sz="1450">
                <a:solidFill>
                  <a:schemeClr val="dk2"/>
                </a:solidFill>
                <a:latin typeface="Montserrat"/>
                <a:ea typeface="Montserrat"/>
                <a:cs typeface="Montserrat"/>
                <a:sym typeface="Montserrat"/>
              </a:rPr>
              <a:t>Controller-runtime - examples/typed/main.go</a:t>
            </a:r>
            <a:endParaRPr>
              <a:solidFill>
                <a:schemeClr val="dk2"/>
              </a:solidFill>
              <a:latin typeface="Montserrat"/>
              <a:ea typeface="Montserrat"/>
              <a:cs typeface="Montserrat"/>
              <a:sym typeface="Montserrat"/>
            </a:endParaRPr>
          </a:p>
        </p:txBody>
      </p:sp>
      <p:sp>
        <p:nvSpPr>
          <p:cNvPr id="379" name="Google Shape;379;p44"/>
          <p:cNvSpPr txBox="1"/>
          <p:nvPr/>
        </p:nvSpPr>
        <p:spPr>
          <a:xfrm>
            <a:off x="4896600" y="3301350"/>
            <a:ext cx="3579300" cy="104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086FF"/>
                </a:solidFill>
                <a:latin typeface="Montserrat SemiBold"/>
                <a:ea typeface="Montserrat SemiBold"/>
                <a:cs typeface="Montserrat SemiBold"/>
                <a:sym typeface="Montserrat SemiBold"/>
              </a:rPr>
              <a:t>Convert For to Watch</a:t>
            </a:r>
            <a:endParaRPr sz="1300">
              <a:solidFill>
                <a:schemeClr val="dk2"/>
              </a:solidFill>
              <a:latin typeface="Space Mono"/>
              <a:ea typeface="Space Mono"/>
              <a:cs typeface="Space Mono"/>
              <a:sym typeface="Space Mono"/>
            </a:endParaRPr>
          </a:p>
          <a:p>
            <a:pPr indent="0" lvl="0" marL="0" rtl="0" algn="l">
              <a:spcBef>
                <a:spcPts val="0"/>
              </a:spcBef>
              <a:spcAft>
                <a:spcPts val="0"/>
              </a:spcAft>
              <a:buNone/>
            </a:pPr>
            <a:r>
              <a:t/>
            </a:r>
            <a:endParaRPr sz="1300">
              <a:solidFill>
                <a:schemeClr val="dk2"/>
              </a:solidFill>
              <a:latin typeface="Space Mono"/>
              <a:ea typeface="Space Mono"/>
              <a:cs typeface="Space Mono"/>
              <a:sym typeface="Space Mono"/>
            </a:endParaRPr>
          </a:p>
          <a:p>
            <a:pPr indent="0" lvl="0" marL="0" rtl="0" algn="l">
              <a:lnSpc>
                <a:spcPct val="115000"/>
              </a:lnSpc>
              <a:spcBef>
                <a:spcPts val="0"/>
              </a:spcBef>
              <a:spcAft>
                <a:spcPts val="0"/>
              </a:spcAft>
              <a:buNone/>
            </a:pPr>
            <a:r>
              <a:rPr lang="en" sz="1300">
                <a:solidFill>
                  <a:schemeClr val="dk2"/>
                </a:solidFill>
                <a:latin typeface="Space Mono"/>
                <a:ea typeface="Space Mono"/>
                <a:cs typeface="Space Mono"/>
                <a:sym typeface="Space Mono"/>
              </a:rPr>
              <a:t>Named(“myCR”).</a:t>
            </a:r>
            <a:br>
              <a:rPr lang="en" sz="1300">
                <a:solidFill>
                  <a:schemeClr val="dk2"/>
                </a:solidFill>
                <a:latin typeface="Space Mono"/>
                <a:ea typeface="Space Mono"/>
                <a:cs typeface="Space Mono"/>
                <a:sym typeface="Space Mono"/>
              </a:rPr>
            </a:br>
            <a:r>
              <a:rPr lang="en" sz="1300">
                <a:solidFill>
                  <a:schemeClr val="dk2"/>
                </a:solidFill>
                <a:latin typeface="Space Mono"/>
                <a:ea typeface="Space Mono"/>
                <a:cs typeface="Space Mono"/>
                <a:sym typeface="Space Mono"/>
              </a:rPr>
              <a:t>Watches(v1.myCR,EnqueueCustom).</a:t>
            </a:r>
            <a:endParaRPr sz="1300">
              <a:solidFill>
                <a:schemeClr val="dk2"/>
              </a:solidFill>
              <a:latin typeface="Space Mono"/>
              <a:ea typeface="Space Mono"/>
              <a:cs typeface="Space Mono"/>
              <a:sym typeface="Space Mono"/>
            </a:endParaRPr>
          </a:p>
        </p:txBody>
      </p:sp>
      <p:pic>
        <p:nvPicPr>
          <p:cNvPr id="380" name="Google Shape;380;p44"/>
          <p:cNvPicPr preferRelativeResize="0"/>
          <p:nvPr/>
        </p:nvPicPr>
        <p:blipFill>
          <a:blip r:embed="rId3">
            <a:alphaModFix/>
          </a:blip>
          <a:stretch>
            <a:fillRect/>
          </a:stretch>
        </p:blipFill>
        <p:spPr>
          <a:xfrm>
            <a:off x="457200" y="1005840"/>
            <a:ext cx="3840479" cy="2736342"/>
          </a:xfrm>
          <a:prstGeom prst="rect">
            <a:avLst/>
          </a:prstGeom>
          <a:noFill/>
          <a:ln>
            <a:noFill/>
          </a:ln>
        </p:spPr>
      </p:pic>
      <p:sp>
        <p:nvSpPr>
          <p:cNvPr id="381" name="Google Shape;381;p44"/>
          <p:cNvSpPr txBox="1"/>
          <p:nvPr/>
        </p:nvSpPr>
        <p:spPr>
          <a:xfrm>
            <a:off x="4896600" y="1005850"/>
            <a:ext cx="3674700" cy="91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rgbClr val="0086FF"/>
                </a:solidFill>
                <a:latin typeface="Montserrat SemiBold"/>
                <a:ea typeface="Montserrat SemiBold"/>
                <a:cs typeface="Montserrat SemiBold"/>
                <a:sym typeface="Montserrat SemiBold"/>
              </a:rPr>
              <a:t>Enqueue common key</a:t>
            </a:r>
            <a:endParaRPr sz="16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a:solidFill>
                  <a:schemeClr val="dk2"/>
                </a:solidFill>
                <a:latin typeface="Montserrat"/>
                <a:ea typeface="Montserrat"/>
                <a:cs typeface="Montserrat"/>
                <a:sym typeface="Montserrat"/>
              </a:rPr>
              <a:t>If reconciliation is exactly the same for different object</a:t>
            </a:r>
            <a:endParaRPr sz="1600">
              <a:solidFill>
                <a:schemeClr val="dk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5"/>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Cache</a:t>
            </a:r>
            <a:endParaRPr/>
          </a:p>
        </p:txBody>
      </p:sp>
      <p:sp>
        <p:nvSpPr>
          <p:cNvPr id="387" name="Google Shape;387;p45"/>
          <p:cNvSpPr/>
          <p:nvPr/>
        </p:nvSpPr>
        <p:spPr>
          <a:xfrm>
            <a:off x="457200" y="1006700"/>
            <a:ext cx="4362900" cy="1670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88" name="Google Shape;388;p45"/>
          <p:cNvSpPr/>
          <p:nvPr/>
        </p:nvSpPr>
        <p:spPr>
          <a:xfrm>
            <a:off x="5199875" y="2710075"/>
            <a:ext cx="967800" cy="82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89" name="Google Shape;389;p45"/>
          <p:cNvSpPr txBox="1"/>
          <p:nvPr/>
        </p:nvSpPr>
        <p:spPr>
          <a:xfrm>
            <a:off x="4795650" y="929640"/>
            <a:ext cx="4298400" cy="383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450">
                <a:solidFill>
                  <a:srgbClr val="0086FF"/>
                </a:solidFill>
                <a:latin typeface="Montserrat SemiBold"/>
                <a:ea typeface="Montserrat SemiBold"/>
                <a:cs typeface="Montserrat SemiBold"/>
                <a:sym typeface="Montserrat SemiBold"/>
              </a:rPr>
              <a:t>Less Payload</a:t>
            </a:r>
            <a:r>
              <a:rPr lang="en" sz="1450">
                <a:solidFill>
                  <a:schemeClr val="dk2"/>
                </a:solidFill>
                <a:latin typeface="Montserrat"/>
                <a:ea typeface="Montserrat"/>
                <a:cs typeface="Montserrat"/>
                <a:sym typeface="Montserrat"/>
              </a:rPr>
              <a:t> ⇒ less time/CPU in deep copy</a:t>
            </a:r>
            <a:endParaRPr sz="1600">
              <a:solidFill>
                <a:srgbClr val="595959"/>
              </a:solidFill>
              <a:latin typeface="Montserrat"/>
              <a:ea typeface="Montserrat"/>
              <a:cs typeface="Montserrat"/>
              <a:sym typeface="Montserrat"/>
            </a:endParaRPr>
          </a:p>
          <a:p>
            <a:pPr indent="-232409" lvl="0" marL="274320" rtl="0" algn="l">
              <a:lnSpc>
                <a:spcPct val="115000"/>
              </a:lnSpc>
              <a:spcBef>
                <a:spcPts val="0"/>
              </a:spcBef>
              <a:spcAft>
                <a:spcPts val="0"/>
              </a:spcAft>
              <a:buClr>
                <a:schemeClr val="dk1"/>
              </a:buClr>
              <a:buSzPts val="1500"/>
              <a:buFont typeface="Space Mono"/>
              <a:buChar char="-"/>
            </a:pPr>
            <a:r>
              <a:rPr lang="en" sz="1500">
                <a:solidFill>
                  <a:schemeClr val="dk1"/>
                </a:solidFill>
                <a:latin typeface="Space Mono"/>
                <a:ea typeface="Space Mono"/>
                <a:cs typeface="Space Mono"/>
                <a:sym typeface="Space Mono"/>
              </a:rPr>
              <a:t>`PartialMetadata`</a:t>
            </a:r>
            <a:endParaRPr sz="1500">
              <a:solidFill>
                <a:schemeClr val="dk1"/>
              </a:solidFill>
              <a:latin typeface="Space Mono"/>
              <a:ea typeface="Space Mono"/>
              <a:cs typeface="Space Mono"/>
              <a:sym typeface="Space Mono"/>
            </a:endParaRPr>
          </a:p>
          <a:p>
            <a:pPr indent="-232409" lvl="0" marL="274320" rtl="0" algn="l">
              <a:lnSpc>
                <a:spcPct val="115000"/>
              </a:lnSpc>
              <a:spcBef>
                <a:spcPts val="0"/>
              </a:spcBef>
              <a:spcAft>
                <a:spcPts val="0"/>
              </a:spcAft>
              <a:buClr>
                <a:schemeClr val="dk1"/>
              </a:buClr>
              <a:buSzPts val="1500"/>
              <a:buFont typeface="Space Mono"/>
              <a:buChar char="-"/>
            </a:pPr>
            <a:r>
              <a:rPr lang="en" sz="1500">
                <a:solidFill>
                  <a:schemeClr val="dk1"/>
                </a:solidFill>
                <a:latin typeface="Space Mono"/>
                <a:ea typeface="Space Mono"/>
                <a:cs typeface="Space Mono"/>
                <a:sym typeface="Space Mono"/>
              </a:rPr>
              <a:t>`TransformStripManagedFields`</a:t>
            </a:r>
            <a:endParaRPr sz="1500">
              <a:solidFill>
                <a:schemeClr val="dk1"/>
              </a:solidFill>
              <a:latin typeface="Space Mono"/>
              <a:ea typeface="Space Mono"/>
              <a:cs typeface="Space Mono"/>
              <a:sym typeface="Space Mono"/>
            </a:endParaRPr>
          </a:p>
          <a:p>
            <a:pPr indent="0" lvl="0" marL="0" rtl="0" algn="l">
              <a:lnSpc>
                <a:spcPct val="115000"/>
              </a:lnSpc>
              <a:spcBef>
                <a:spcPts val="1100"/>
              </a:spcBef>
              <a:spcAft>
                <a:spcPts val="0"/>
              </a:spcAft>
              <a:buNone/>
            </a:pPr>
            <a:r>
              <a:rPr lang="en" sz="1500">
                <a:solidFill>
                  <a:schemeClr val="dk1"/>
                </a:solidFill>
                <a:latin typeface="Space Mono"/>
                <a:ea typeface="Space Mono"/>
                <a:cs typeface="Space Mono"/>
                <a:sym typeface="Space Mono"/>
              </a:rPr>
              <a:t>`UnsafeDisableDeepCopy`</a:t>
            </a:r>
            <a:r>
              <a:rPr lang="en" sz="1500">
                <a:solidFill>
                  <a:schemeClr val="dk1"/>
                </a:solidFill>
                <a:latin typeface="Montserrat"/>
                <a:ea typeface="Montserrat"/>
                <a:cs typeface="Montserrat"/>
                <a:sym typeface="Montserrat"/>
              </a:rPr>
              <a:t> (When safe)</a:t>
            </a:r>
            <a:endParaRPr sz="1500">
              <a:solidFill>
                <a:schemeClr val="dk1"/>
              </a:solidFill>
              <a:latin typeface="Montserrat"/>
              <a:ea typeface="Montserrat"/>
              <a:cs typeface="Montserrat"/>
              <a:sym typeface="Montserrat"/>
            </a:endParaRPr>
          </a:p>
          <a:p>
            <a:pPr indent="-232409" lvl="0" marL="274320" rtl="0" algn="l">
              <a:lnSpc>
                <a:spcPct val="115000"/>
              </a:lnSpc>
              <a:spcBef>
                <a:spcPts val="0"/>
              </a:spcBef>
              <a:spcAft>
                <a:spcPts val="0"/>
              </a:spcAft>
              <a:buClr>
                <a:schemeClr val="dk2"/>
              </a:buClr>
              <a:buSzPts val="1500"/>
              <a:buFont typeface="Montserrat"/>
              <a:buChar char="-"/>
            </a:pPr>
            <a:r>
              <a:rPr lang="en" sz="1500">
                <a:solidFill>
                  <a:schemeClr val="dk2"/>
                </a:solidFill>
                <a:latin typeface="Montserrat"/>
                <a:ea typeface="Montserrat"/>
                <a:cs typeface="Montserrat"/>
                <a:sym typeface="Montserrat"/>
              </a:rPr>
              <a:t>Entire Cache</a:t>
            </a:r>
            <a:endParaRPr sz="1500">
              <a:solidFill>
                <a:schemeClr val="dk2"/>
              </a:solidFill>
              <a:latin typeface="Montserrat"/>
              <a:ea typeface="Montserrat"/>
              <a:cs typeface="Montserrat"/>
              <a:sym typeface="Montserrat"/>
            </a:endParaRPr>
          </a:p>
          <a:p>
            <a:pPr indent="-232409" lvl="0" marL="274320" rtl="0" algn="l">
              <a:lnSpc>
                <a:spcPct val="115000"/>
              </a:lnSpc>
              <a:spcBef>
                <a:spcPts val="0"/>
              </a:spcBef>
              <a:spcAft>
                <a:spcPts val="0"/>
              </a:spcAft>
              <a:buClr>
                <a:schemeClr val="dk2"/>
              </a:buClr>
              <a:buSzPts val="1500"/>
              <a:buFont typeface="Montserrat"/>
              <a:buChar char="-"/>
            </a:pPr>
            <a:r>
              <a:rPr lang="en" sz="1500">
                <a:solidFill>
                  <a:schemeClr val="dk2"/>
                </a:solidFill>
                <a:latin typeface="Montserrat"/>
                <a:ea typeface="Montserrat"/>
                <a:cs typeface="Montserrat"/>
                <a:sym typeface="Montserrat"/>
              </a:rPr>
              <a:t>Per Group</a:t>
            </a:r>
            <a:endParaRPr sz="1500">
              <a:solidFill>
                <a:schemeClr val="dk2"/>
              </a:solidFill>
              <a:latin typeface="Montserrat"/>
              <a:ea typeface="Montserrat"/>
              <a:cs typeface="Montserrat"/>
              <a:sym typeface="Montserrat"/>
            </a:endParaRPr>
          </a:p>
          <a:p>
            <a:pPr indent="-232409" lvl="0" marL="274320" rtl="0" algn="l">
              <a:lnSpc>
                <a:spcPct val="115000"/>
              </a:lnSpc>
              <a:spcBef>
                <a:spcPts val="0"/>
              </a:spcBef>
              <a:spcAft>
                <a:spcPts val="0"/>
              </a:spcAft>
              <a:buClr>
                <a:schemeClr val="dk2"/>
              </a:buClr>
              <a:buSzPts val="1500"/>
              <a:buFont typeface="Montserrat"/>
              <a:buChar char="-"/>
            </a:pPr>
            <a:r>
              <a:rPr lang="en" sz="1500">
                <a:solidFill>
                  <a:schemeClr val="dk2"/>
                </a:solidFill>
                <a:latin typeface="Montserrat"/>
                <a:ea typeface="Montserrat"/>
                <a:cs typeface="Montserrat"/>
                <a:sym typeface="Montserrat"/>
              </a:rPr>
              <a:t>Per Object</a:t>
            </a:r>
            <a:endParaRPr sz="1500">
              <a:solidFill>
                <a:schemeClr val="dk1"/>
              </a:solidFill>
              <a:latin typeface="Space Mono"/>
              <a:ea typeface="Space Mono"/>
              <a:cs typeface="Space Mono"/>
              <a:sym typeface="Space Mono"/>
            </a:endParaRPr>
          </a:p>
          <a:p>
            <a:pPr indent="0" lvl="0" marL="0" rtl="0" algn="l">
              <a:lnSpc>
                <a:spcPct val="115000"/>
              </a:lnSpc>
              <a:spcBef>
                <a:spcPts val="1100"/>
              </a:spcBef>
              <a:spcAft>
                <a:spcPts val="0"/>
              </a:spcAft>
              <a:buNone/>
            </a:pPr>
            <a:r>
              <a:rPr lang="en" sz="1600">
                <a:solidFill>
                  <a:srgbClr val="0086FF"/>
                </a:solidFill>
                <a:latin typeface="Montserrat SemiBold"/>
                <a:ea typeface="Montserrat SemiBold"/>
                <a:cs typeface="Montserrat SemiBold"/>
                <a:sym typeface="Montserrat SemiBold"/>
              </a:rPr>
              <a:t>Avoid Writes</a:t>
            </a:r>
            <a:endParaRPr sz="1600">
              <a:solidFill>
                <a:srgbClr val="0086FF"/>
              </a:solidFill>
              <a:latin typeface="Montserrat SemiBold"/>
              <a:ea typeface="Montserrat SemiBold"/>
              <a:cs typeface="Montserrat SemiBold"/>
              <a:sym typeface="Montserrat SemiBold"/>
            </a:endParaRPr>
          </a:p>
          <a:p>
            <a:pPr indent="-238759" lvl="0" marL="274320" rtl="0" algn="l">
              <a:lnSpc>
                <a:spcPct val="115000"/>
              </a:lnSpc>
              <a:spcBef>
                <a:spcPts val="0"/>
              </a:spcBef>
              <a:spcAft>
                <a:spcPts val="0"/>
              </a:spcAft>
              <a:buClr>
                <a:srgbClr val="595959"/>
              </a:buClr>
              <a:buSzPts val="1600"/>
              <a:buFont typeface="Montserrat"/>
              <a:buChar char="-"/>
            </a:pPr>
            <a:r>
              <a:rPr lang="en" sz="1600">
                <a:solidFill>
                  <a:srgbClr val="595959"/>
                </a:solidFill>
                <a:latin typeface="Montserrat"/>
                <a:ea typeface="Montserrat"/>
                <a:cs typeface="Montserrat"/>
                <a:sym typeface="Montserrat"/>
              </a:rPr>
              <a:t>Dirty flag</a:t>
            </a:r>
            <a:endParaRPr sz="1600">
              <a:solidFill>
                <a:srgbClr val="595959"/>
              </a:solidFill>
              <a:latin typeface="Montserrat"/>
              <a:ea typeface="Montserrat"/>
              <a:cs typeface="Montserrat"/>
              <a:sym typeface="Montserrat"/>
            </a:endParaRPr>
          </a:p>
          <a:p>
            <a:pPr indent="-238759" lvl="0" marL="274320" rtl="0" algn="l">
              <a:lnSpc>
                <a:spcPct val="115000"/>
              </a:lnSpc>
              <a:spcBef>
                <a:spcPts val="0"/>
              </a:spcBef>
              <a:spcAft>
                <a:spcPts val="0"/>
              </a:spcAft>
              <a:buClr>
                <a:srgbClr val="595959"/>
              </a:buClr>
              <a:buSzPts val="1600"/>
              <a:buFont typeface="Montserrat"/>
              <a:buChar char="-"/>
            </a:pPr>
            <a:r>
              <a:rPr lang="en" sz="1500">
                <a:solidFill>
                  <a:srgbClr val="2C2C2C"/>
                </a:solidFill>
                <a:latin typeface="Space Mono"/>
                <a:ea typeface="Space Mono"/>
                <a:cs typeface="Space Mono"/>
                <a:sym typeface="Space Mono"/>
              </a:rPr>
              <a:t>`CreateOrUpdate`</a:t>
            </a:r>
            <a:endParaRPr sz="1600">
              <a:solidFill>
                <a:srgbClr val="595959"/>
              </a:solidFill>
              <a:latin typeface="Space Mono"/>
              <a:ea typeface="Space Mono"/>
              <a:cs typeface="Space Mono"/>
              <a:sym typeface="Space Mono"/>
            </a:endParaRPr>
          </a:p>
          <a:p>
            <a:pPr indent="0" lvl="0" marL="0" rtl="0" algn="l">
              <a:lnSpc>
                <a:spcPct val="115000"/>
              </a:lnSpc>
              <a:spcBef>
                <a:spcPts val="1100"/>
              </a:spcBef>
              <a:spcAft>
                <a:spcPts val="0"/>
              </a:spcAft>
              <a:buNone/>
            </a:pPr>
            <a:r>
              <a:rPr lang="en" sz="1600">
                <a:solidFill>
                  <a:srgbClr val="0086FF"/>
                </a:solidFill>
                <a:latin typeface="Montserrat SemiBold"/>
                <a:ea typeface="Montserrat SemiBold"/>
                <a:cs typeface="Montserrat SemiBold"/>
                <a:sym typeface="Montserrat SemiBold"/>
              </a:rPr>
              <a:t>Field Indexers</a:t>
            </a:r>
            <a:endParaRPr sz="1600">
              <a:solidFill>
                <a:srgbClr val="0086FF"/>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rPr lang="en" sz="1600">
                <a:solidFill>
                  <a:schemeClr val="dk2"/>
                </a:solidFill>
                <a:latin typeface="Montserrat Medium"/>
                <a:ea typeface="Montserrat Medium"/>
                <a:cs typeface="Montserrat Medium"/>
                <a:sym typeface="Montserrat Medium"/>
              </a:rPr>
              <a:t>speed up retrieval from large cache</a:t>
            </a:r>
            <a:endParaRPr sz="1600">
              <a:solidFill>
                <a:schemeClr val="dk2"/>
              </a:solidFill>
              <a:latin typeface="Montserrat Medium"/>
              <a:ea typeface="Montserrat Medium"/>
              <a:cs typeface="Montserrat Medium"/>
              <a:sym typeface="Montserrat Medium"/>
            </a:endParaRPr>
          </a:p>
        </p:txBody>
      </p:sp>
      <p:pic>
        <p:nvPicPr>
          <p:cNvPr id="390" name="Google Shape;390;p45"/>
          <p:cNvPicPr preferRelativeResize="0"/>
          <p:nvPr/>
        </p:nvPicPr>
        <p:blipFill>
          <a:blip r:embed="rId3">
            <a:alphaModFix/>
          </a:blip>
          <a:stretch>
            <a:fillRect/>
          </a:stretch>
        </p:blipFill>
        <p:spPr>
          <a:xfrm>
            <a:off x="457200" y="1006700"/>
            <a:ext cx="3863702" cy="35432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6"/>
          <p:cNvSpPr txBox="1"/>
          <p:nvPr>
            <p:ph idx="1" type="body"/>
          </p:nvPr>
        </p:nvSpPr>
        <p:spPr>
          <a:xfrm>
            <a:off x="3731900" y="1221775"/>
            <a:ext cx="4931400" cy="38133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a:latin typeface="Montserrat SemiBold"/>
                <a:ea typeface="Montserrat SemiBold"/>
                <a:cs typeface="Montserrat SemiBold"/>
                <a:sym typeface="Montserrat SemiBold"/>
              </a:rPr>
              <a:t>New Features</a:t>
            </a:r>
            <a:endParaRPr/>
          </a:p>
          <a:p>
            <a:pPr indent="0" lvl="0" marL="0" rtl="0" algn="l">
              <a:lnSpc>
                <a:spcPct val="150000"/>
              </a:lnSpc>
              <a:spcBef>
                <a:spcPts val="0"/>
              </a:spcBef>
              <a:spcAft>
                <a:spcPts val="0"/>
              </a:spcAft>
              <a:buNone/>
            </a:pPr>
            <a:r>
              <a:rPr lang="en"/>
              <a:t>Typed Reconciler (experimental, v0.19)</a:t>
            </a:r>
            <a:endParaRPr/>
          </a:p>
          <a:p>
            <a:pPr indent="0" lvl="0" marL="0" rtl="0" algn="l">
              <a:lnSpc>
                <a:spcPct val="150000"/>
              </a:lnSpc>
              <a:spcBef>
                <a:spcPts val="0"/>
              </a:spcBef>
              <a:spcAft>
                <a:spcPts val="0"/>
              </a:spcAft>
              <a:buNone/>
            </a:pPr>
            <a:r>
              <a:rPr lang="en"/>
              <a:t>NewQueue</a:t>
            </a:r>
            <a:endParaRPr/>
          </a:p>
          <a:p>
            <a:pPr indent="0" lvl="0" marL="0" rtl="0" algn="l">
              <a:lnSpc>
                <a:spcPct val="150000"/>
              </a:lnSpc>
              <a:spcBef>
                <a:spcPts val="0"/>
              </a:spcBef>
              <a:spcAft>
                <a:spcPts val="0"/>
              </a:spcAft>
              <a:buNone/>
            </a:pPr>
            <a:r>
              <a:rPr lang="en"/>
              <a:t>NewCache</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
                <a:latin typeface="Montserrat SemiBold"/>
                <a:ea typeface="Montserrat SemiBold"/>
                <a:cs typeface="Montserrat SemiBold"/>
                <a:sym typeface="Montserrat SemiBold"/>
              </a:rPr>
              <a:t>Advanced Settings</a:t>
            </a:r>
            <a:endParaRPr>
              <a:latin typeface="Montserrat SemiBold"/>
              <a:ea typeface="Montserrat SemiBold"/>
              <a:cs typeface="Montserrat SemiBold"/>
              <a:sym typeface="Montserrat SemiBold"/>
            </a:endParaRPr>
          </a:p>
          <a:p>
            <a:pPr indent="0" lvl="0" marL="0" rtl="0" algn="l">
              <a:lnSpc>
                <a:spcPct val="150000"/>
              </a:lnSpc>
              <a:spcBef>
                <a:spcPts val="0"/>
              </a:spcBef>
              <a:spcAft>
                <a:spcPts val="0"/>
              </a:spcAft>
              <a:buNone/>
            </a:pPr>
            <a:r>
              <a:rPr lang="en"/>
              <a:t>Controller-runtime source and </a:t>
            </a:r>
            <a:r>
              <a:rPr lang="en" u="sng">
                <a:solidFill>
                  <a:schemeClr val="hlink"/>
                </a:solidFill>
                <a:hlinkClick r:id="rId3"/>
              </a:rPr>
              <a:t>pkg.go.dev</a:t>
            </a:r>
            <a:r>
              <a:rPr lang="en"/>
              <a:t>:</a:t>
            </a:r>
            <a:endParaRPr/>
          </a:p>
          <a:p>
            <a:pPr indent="0" lvl="0" marL="0" rtl="0" algn="l">
              <a:lnSpc>
                <a:spcPct val="150000"/>
              </a:lnSpc>
              <a:spcBef>
                <a:spcPts val="0"/>
              </a:spcBef>
              <a:spcAft>
                <a:spcPts val="0"/>
              </a:spcAft>
              <a:buNone/>
            </a:pPr>
            <a:r>
              <a:rPr lang="en" u="sng">
                <a:solidFill>
                  <a:schemeClr val="hlink"/>
                </a:solidFill>
                <a:hlinkClick r:id="rId4"/>
              </a:rPr>
              <a:t>Cache Options</a:t>
            </a:r>
            <a:r>
              <a:rPr lang="en"/>
              <a:t> (cache.go)</a:t>
            </a:r>
            <a:endParaRPr/>
          </a:p>
          <a:p>
            <a:pPr indent="0" lvl="0" marL="0" rtl="0" algn="l">
              <a:lnSpc>
                <a:spcPct val="150000"/>
              </a:lnSpc>
              <a:spcBef>
                <a:spcPts val="0"/>
              </a:spcBef>
              <a:spcAft>
                <a:spcPts val="0"/>
              </a:spcAft>
              <a:buNone/>
            </a:pPr>
            <a:r>
              <a:rPr lang="en" u="sng">
                <a:solidFill>
                  <a:schemeClr val="hlink"/>
                </a:solidFill>
                <a:hlinkClick r:id="rId5"/>
              </a:rPr>
              <a:t>Cache Options Design</a:t>
            </a:r>
            <a:r>
              <a:rPr lang="en"/>
              <a:t> (cache_options.md)</a:t>
            </a:r>
            <a:endParaRPr/>
          </a:p>
          <a:p>
            <a:pPr indent="0" lvl="0" marL="0" rtl="0" algn="l">
              <a:lnSpc>
                <a:spcPct val="150000"/>
              </a:lnSpc>
              <a:spcBef>
                <a:spcPts val="0"/>
              </a:spcBef>
              <a:spcAft>
                <a:spcPts val="0"/>
              </a:spcAft>
              <a:buNone/>
            </a:pPr>
            <a:r>
              <a:rPr lang="en" u="sng">
                <a:solidFill>
                  <a:schemeClr val="hlink"/>
                </a:solidFill>
                <a:hlinkClick r:id="rId6"/>
              </a:rPr>
              <a:t>Controller Options</a:t>
            </a:r>
            <a:r>
              <a:rPr lang="en"/>
              <a:t> (controller.go)</a:t>
            </a:r>
            <a:endParaRPr/>
          </a:p>
        </p:txBody>
      </p:sp>
      <p:sp>
        <p:nvSpPr>
          <p:cNvPr id="396" name="Google Shape;396;p46"/>
          <p:cNvSpPr txBox="1"/>
          <p:nvPr>
            <p:ph type="title"/>
          </p:nvPr>
        </p:nvSpPr>
        <p:spPr>
          <a:xfrm>
            <a:off x="3731900" y="345775"/>
            <a:ext cx="4931400" cy="87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What’s next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7"/>
          <p:cNvSpPr txBox="1"/>
          <p:nvPr>
            <p:ph type="title"/>
          </p:nvPr>
        </p:nvSpPr>
        <p:spPr>
          <a:xfrm>
            <a:off x="311700" y="25717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Questions &amp; Feedback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1"/>
          <p:cNvSpPr txBox="1"/>
          <p:nvPr>
            <p:ph type="title"/>
          </p:nvPr>
        </p:nvSpPr>
        <p:spPr>
          <a:xfrm>
            <a:off x="523975" y="1121275"/>
            <a:ext cx="8219100" cy="68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 and Agenda</a:t>
            </a:r>
            <a:endParaRPr/>
          </a:p>
        </p:txBody>
      </p:sp>
      <p:sp>
        <p:nvSpPr>
          <p:cNvPr id="240" name="Google Shape;240;p31"/>
          <p:cNvSpPr txBox="1"/>
          <p:nvPr>
            <p:ph idx="1" type="body"/>
          </p:nvPr>
        </p:nvSpPr>
        <p:spPr>
          <a:xfrm>
            <a:off x="523975" y="1809725"/>
            <a:ext cx="8219100" cy="2807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a:solidFill>
                  <a:schemeClr val="dk2"/>
                </a:solidFill>
                <a:latin typeface="Montserrat Medium"/>
                <a:ea typeface="Montserrat Medium"/>
                <a:cs typeface="Montserrat Medium"/>
                <a:sym typeface="Montserrat Medium"/>
              </a:rPr>
              <a:t>I am Olga.</a:t>
            </a:r>
            <a:r>
              <a:rPr lang="en">
                <a:solidFill>
                  <a:schemeClr val="dk2"/>
                </a:solidFill>
              </a:rPr>
              <a:t> My teammates </a:t>
            </a:r>
            <a:endParaRPr>
              <a:solidFill>
                <a:schemeClr val="dk2"/>
              </a:solidFill>
            </a:endParaRPr>
          </a:p>
          <a:p>
            <a:pPr indent="0" lvl="0" marL="0" rtl="0" algn="l">
              <a:lnSpc>
                <a:spcPct val="150000"/>
              </a:lnSpc>
              <a:spcBef>
                <a:spcPts val="0"/>
              </a:spcBef>
              <a:spcAft>
                <a:spcPts val="0"/>
              </a:spcAft>
              <a:buNone/>
            </a:pPr>
            <a:r>
              <a:rPr lang="en">
                <a:solidFill>
                  <a:schemeClr val="dk2"/>
                </a:solidFill>
              </a:rPr>
              <a:t>believe that I can explain Kubernetes in 10 minutes.</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1200"/>
              </a:spcBef>
              <a:spcAft>
                <a:spcPts val="1200"/>
              </a:spcAft>
              <a:buNone/>
            </a:pPr>
            <a:r>
              <a:t/>
            </a:r>
            <a:endParaRPr>
              <a:solidFill>
                <a:schemeClr val="dk2"/>
              </a:solidFill>
            </a:endParaRPr>
          </a:p>
        </p:txBody>
      </p:sp>
      <p:sp>
        <p:nvSpPr>
          <p:cNvPr id="241" name="Google Shape;241;p31"/>
          <p:cNvSpPr txBox="1"/>
          <p:nvPr/>
        </p:nvSpPr>
        <p:spPr>
          <a:xfrm>
            <a:off x="521200" y="2834975"/>
            <a:ext cx="4335300" cy="49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Montserrat Medium"/>
                <a:ea typeface="Montserrat Medium"/>
                <a:cs typeface="Montserrat Medium"/>
                <a:sym typeface="Montserrat Medium"/>
              </a:rPr>
              <a:t>Can I explain operators in 20 minutes?</a:t>
            </a:r>
            <a:endParaRPr sz="1600">
              <a:solidFill>
                <a:schemeClr val="dk2"/>
              </a:solidFill>
              <a:latin typeface="Montserrat Medium"/>
              <a:ea typeface="Montserrat Medium"/>
              <a:cs typeface="Montserrat Medium"/>
              <a:sym typeface="Montserrat Medium"/>
            </a:endParaRPr>
          </a:p>
        </p:txBody>
      </p:sp>
      <p:sp>
        <p:nvSpPr>
          <p:cNvPr id="242" name="Google Shape;242;p31"/>
          <p:cNvSpPr txBox="1"/>
          <p:nvPr/>
        </p:nvSpPr>
        <p:spPr>
          <a:xfrm>
            <a:off x="553150" y="3429275"/>
            <a:ext cx="7696800" cy="800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600">
                <a:solidFill>
                  <a:schemeClr val="dk2"/>
                </a:solidFill>
                <a:latin typeface="Montserrat"/>
                <a:ea typeface="Montserrat"/>
                <a:cs typeface="Montserrat"/>
                <a:sym typeface="Montserrat"/>
              </a:rPr>
              <a:t>Agenda</a:t>
            </a:r>
            <a:r>
              <a:rPr lang="en" sz="1600">
                <a:solidFill>
                  <a:schemeClr val="dk2"/>
                </a:solidFill>
                <a:latin typeface="Montserrat Medium"/>
                <a:ea typeface="Montserrat Medium"/>
                <a:cs typeface="Montserrat Medium"/>
                <a:sym typeface="Montserrat Medium"/>
              </a:rPr>
              <a:t>: What is operator and why build one? Operators in ANZ. Scaling challenges. Frameworks, optimisations and what’s new. </a:t>
            </a:r>
            <a:endParaRPr sz="1600">
              <a:solidFill>
                <a:schemeClr val="dk2"/>
              </a:solidFill>
              <a:latin typeface="Montserrat Medium"/>
              <a:ea typeface="Montserrat Medium"/>
              <a:cs typeface="Montserrat Medium"/>
              <a:sym typeface="Montserrat Medium"/>
            </a:endParaRPr>
          </a:p>
        </p:txBody>
      </p:sp>
      <p:pic>
        <p:nvPicPr>
          <p:cNvPr id="243" name="Google Shape;243;p31"/>
          <p:cNvPicPr preferRelativeResize="0"/>
          <p:nvPr/>
        </p:nvPicPr>
        <p:blipFill>
          <a:blip r:embed="rId3">
            <a:alphaModFix/>
          </a:blip>
          <a:stretch>
            <a:fillRect/>
          </a:stretch>
        </p:blipFill>
        <p:spPr>
          <a:xfrm>
            <a:off x="6049600" y="1253775"/>
            <a:ext cx="2806199" cy="1973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2"/>
          <p:cNvSpPr txBox="1"/>
          <p:nvPr>
            <p:ph type="title"/>
          </p:nvPr>
        </p:nvSpPr>
        <p:spPr>
          <a:xfrm>
            <a:off x="412400" y="345775"/>
            <a:ext cx="4826400" cy="876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an Operator and Why Build One</a:t>
            </a:r>
            <a:endParaRPr/>
          </a:p>
          <a:p>
            <a:pPr indent="0" lvl="0" marL="0" rtl="0" algn="l">
              <a:spcBef>
                <a:spcPts val="0"/>
              </a:spcBef>
              <a:spcAft>
                <a:spcPts val="0"/>
              </a:spcAft>
              <a:buNone/>
            </a:pPr>
            <a:r>
              <a:t/>
            </a:r>
            <a:endParaRPr/>
          </a:p>
        </p:txBody>
      </p:sp>
      <p:pic>
        <p:nvPicPr>
          <p:cNvPr id="249" name="Google Shape;249;p32"/>
          <p:cNvPicPr preferRelativeResize="0"/>
          <p:nvPr/>
        </p:nvPicPr>
        <p:blipFill>
          <a:blip r:embed="rId3">
            <a:alphaModFix/>
          </a:blip>
          <a:stretch>
            <a:fillRect/>
          </a:stretch>
        </p:blipFill>
        <p:spPr>
          <a:xfrm>
            <a:off x="914400" y="1526575"/>
            <a:ext cx="3793350" cy="1214425"/>
          </a:xfrm>
          <a:prstGeom prst="rect">
            <a:avLst/>
          </a:prstGeom>
          <a:noFill/>
          <a:ln>
            <a:noFill/>
          </a:ln>
        </p:spPr>
      </p:pic>
      <p:sp>
        <p:nvSpPr>
          <p:cNvPr id="250" name="Google Shape;250;p32"/>
          <p:cNvSpPr txBox="1"/>
          <p:nvPr>
            <p:ph idx="4294967295" type="title"/>
          </p:nvPr>
        </p:nvSpPr>
        <p:spPr>
          <a:xfrm>
            <a:off x="457200" y="2987725"/>
            <a:ext cx="5085600" cy="13818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sz="1600">
                <a:solidFill>
                  <a:srgbClr val="595959"/>
                </a:solidFill>
                <a:latin typeface="Montserrat Medium"/>
                <a:ea typeface="Montserrat Medium"/>
                <a:cs typeface="Montserrat Medium"/>
                <a:sym typeface="Montserrat Medium"/>
              </a:rPr>
              <a:t>- KRM (Kubernetes Resource Model) + GitOps.</a:t>
            </a:r>
            <a:endParaRPr sz="1600">
              <a:solidFill>
                <a:srgbClr val="595959"/>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1600">
                <a:solidFill>
                  <a:srgbClr val="595959"/>
                </a:solidFill>
                <a:latin typeface="Montserrat Medium"/>
                <a:ea typeface="Montserrat Medium"/>
                <a:cs typeface="Montserrat Medium"/>
                <a:sym typeface="Montserrat Medium"/>
              </a:rPr>
              <a:t>- Continuous reconciliation.</a:t>
            </a:r>
            <a:endParaRPr sz="1600">
              <a:solidFill>
                <a:srgbClr val="595959"/>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1600">
                <a:solidFill>
                  <a:srgbClr val="595959"/>
                </a:solidFill>
                <a:latin typeface="Montserrat Medium"/>
                <a:ea typeface="Montserrat Medium"/>
                <a:cs typeface="Montserrat Medium"/>
                <a:sym typeface="Montserrat Medium"/>
              </a:rPr>
              <a:t>- Codify knowledge, best practices, controls.</a:t>
            </a:r>
            <a:endParaRPr sz="1600">
              <a:solidFill>
                <a:srgbClr val="595959"/>
              </a:solidFill>
              <a:latin typeface="Montserrat Medium"/>
              <a:ea typeface="Montserrat Medium"/>
              <a:cs typeface="Montserrat Medium"/>
              <a:sym typeface="Montserrat Medium"/>
            </a:endParaRPr>
          </a:p>
        </p:txBody>
      </p:sp>
      <p:sp>
        <p:nvSpPr>
          <p:cNvPr id="251" name="Google Shape;251;p32"/>
          <p:cNvSpPr txBox="1"/>
          <p:nvPr/>
        </p:nvSpPr>
        <p:spPr>
          <a:xfrm>
            <a:off x="340450" y="4490850"/>
            <a:ext cx="52722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Montserrat"/>
                <a:ea typeface="Montserrat"/>
                <a:cs typeface="Montserrat"/>
                <a:sym typeface="Montserrat"/>
              </a:rPr>
              <a:t>Image</a:t>
            </a:r>
            <a:r>
              <a:rPr lang="en" sz="1000">
                <a:latin typeface="Montserrat"/>
                <a:ea typeface="Montserrat"/>
                <a:cs typeface="Montserrat"/>
                <a:sym typeface="Montserrat"/>
              </a:rPr>
              <a:t> source </a:t>
            </a:r>
            <a:r>
              <a:rPr lang="en" sz="1000" u="sng">
                <a:solidFill>
                  <a:schemeClr val="hlink"/>
                </a:solidFill>
                <a:latin typeface="Montserrat"/>
                <a:ea typeface="Montserrat"/>
                <a:cs typeface="Montserrat"/>
                <a:sym typeface="Montserrat"/>
                <a:hlinkClick r:id="rId4"/>
              </a:rPr>
              <a:t>github.com/cncf/tag-app-delivery</a:t>
            </a:r>
            <a:r>
              <a:rPr lang="en" sz="1000">
                <a:solidFill>
                  <a:schemeClr val="dk1"/>
                </a:solidFill>
                <a:latin typeface="Montserrat"/>
                <a:ea typeface="Montserrat"/>
                <a:cs typeface="Montserrat"/>
                <a:sym typeface="Montserrat"/>
              </a:rPr>
              <a:t>: Operator-WhitePaper_v1-0.md</a:t>
            </a:r>
            <a:endParaRPr sz="1000">
              <a:solidFill>
                <a:schemeClr val="dk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3"/>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Operator Stack (Go)</a:t>
            </a:r>
            <a:endParaRPr/>
          </a:p>
        </p:txBody>
      </p:sp>
      <p:sp>
        <p:nvSpPr>
          <p:cNvPr id="257" name="Google Shape;257;p33"/>
          <p:cNvSpPr txBox="1"/>
          <p:nvPr>
            <p:ph idx="2" type="title"/>
          </p:nvPr>
        </p:nvSpPr>
        <p:spPr>
          <a:xfrm>
            <a:off x="457200" y="3680400"/>
            <a:ext cx="1195500" cy="47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40">
                <a:solidFill>
                  <a:srgbClr val="0086FF"/>
                </a:solidFill>
                <a:latin typeface="Montserrat SemiBold"/>
                <a:ea typeface="Montserrat SemiBold"/>
                <a:cs typeface="Montserrat SemiBold"/>
                <a:sym typeface="Montserrat SemiBold"/>
              </a:rPr>
              <a:t>Client-go</a:t>
            </a:r>
            <a:endParaRPr/>
          </a:p>
        </p:txBody>
      </p:sp>
      <p:sp>
        <p:nvSpPr>
          <p:cNvPr id="258" name="Google Shape;258;p33"/>
          <p:cNvSpPr txBox="1"/>
          <p:nvPr/>
        </p:nvSpPr>
        <p:spPr>
          <a:xfrm>
            <a:off x="2662325" y="3568500"/>
            <a:ext cx="5717700" cy="701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600">
                <a:solidFill>
                  <a:srgbClr val="595959"/>
                </a:solidFill>
                <a:latin typeface="Montserrat Medium"/>
                <a:ea typeface="Montserrat Medium"/>
                <a:cs typeface="Montserrat Medium"/>
                <a:sym typeface="Montserrat Medium"/>
              </a:rPr>
              <a:t>Official Go client library for interacting with the Kubernetes API. Clientset, Informer, Rate Limiter</a:t>
            </a:r>
            <a:endParaRPr sz="1600">
              <a:solidFill>
                <a:srgbClr val="595959"/>
              </a:solidFill>
              <a:latin typeface="Montserrat Medium"/>
              <a:ea typeface="Montserrat Medium"/>
              <a:cs typeface="Montserrat Medium"/>
              <a:sym typeface="Montserrat Medium"/>
            </a:endParaRPr>
          </a:p>
        </p:txBody>
      </p:sp>
      <p:sp>
        <p:nvSpPr>
          <p:cNvPr id="259" name="Google Shape;259;p33"/>
          <p:cNvSpPr txBox="1"/>
          <p:nvPr>
            <p:ph idx="2" type="title"/>
          </p:nvPr>
        </p:nvSpPr>
        <p:spPr>
          <a:xfrm>
            <a:off x="457200" y="2497920"/>
            <a:ext cx="2001900" cy="477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1640">
                <a:solidFill>
                  <a:srgbClr val="0086FF"/>
                </a:solidFill>
                <a:latin typeface="Montserrat SemiBold"/>
                <a:ea typeface="Montserrat SemiBold"/>
                <a:cs typeface="Montserrat SemiBold"/>
                <a:sym typeface="Montserrat SemiBold"/>
              </a:rPr>
              <a:t>controller-runtime</a:t>
            </a:r>
            <a:endParaRPr>
              <a:solidFill>
                <a:srgbClr val="0086FF"/>
              </a:solidFill>
            </a:endParaRPr>
          </a:p>
        </p:txBody>
      </p:sp>
      <p:sp>
        <p:nvSpPr>
          <p:cNvPr id="260" name="Google Shape;260;p33"/>
          <p:cNvSpPr txBox="1"/>
          <p:nvPr>
            <p:ph idx="2" type="title"/>
          </p:nvPr>
        </p:nvSpPr>
        <p:spPr>
          <a:xfrm>
            <a:off x="457200" y="1270140"/>
            <a:ext cx="1594500" cy="4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640">
                <a:solidFill>
                  <a:srgbClr val="0086FF"/>
                </a:solidFill>
                <a:latin typeface="Montserrat SemiBold"/>
                <a:ea typeface="Montserrat SemiBold"/>
                <a:cs typeface="Montserrat SemiBold"/>
                <a:sym typeface="Montserrat SemiBold"/>
              </a:rPr>
              <a:t>kubebuilder</a:t>
            </a:r>
            <a:endParaRPr sz="1640">
              <a:latin typeface="Montserrat SemiBold"/>
              <a:ea typeface="Montserrat SemiBold"/>
              <a:cs typeface="Montserrat SemiBold"/>
              <a:sym typeface="Montserrat SemiBold"/>
            </a:endParaRPr>
          </a:p>
        </p:txBody>
      </p:sp>
      <p:sp>
        <p:nvSpPr>
          <p:cNvPr id="261" name="Google Shape;261;p33"/>
          <p:cNvSpPr txBox="1"/>
          <p:nvPr/>
        </p:nvSpPr>
        <p:spPr>
          <a:xfrm>
            <a:off x="2662325" y="2386020"/>
            <a:ext cx="5717700" cy="701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600">
                <a:solidFill>
                  <a:srgbClr val="595959"/>
                </a:solidFill>
                <a:latin typeface="Montserrat Medium"/>
                <a:ea typeface="Montserrat Medium"/>
                <a:cs typeface="Montserrat Medium"/>
                <a:sym typeface="Montserrat Medium"/>
              </a:rPr>
              <a:t>Abstraction for building controllers.</a:t>
            </a:r>
            <a:endParaRPr sz="1600">
              <a:solidFill>
                <a:srgbClr val="595959"/>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1600">
                <a:solidFill>
                  <a:srgbClr val="595959"/>
                </a:solidFill>
                <a:latin typeface="Montserrat Medium"/>
                <a:ea typeface="Montserrat Medium"/>
                <a:cs typeface="Montserrat Medium"/>
                <a:sym typeface="Montserrat Medium"/>
              </a:rPr>
              <a:t>Cache, Manager, Builder, Handler</a:t>
            </a:r>
            <a:endParaRPr sz="1600">
              <a:solidFill>
                <a:srgbClr val="595959"/>
              </a:solidFill>
              <a:latin typeface="Montserrat Medium"/>
              <a:ea typeface="Montserrat Medium"/>
              <a:cs typeface="Montserrat Medium"/>
              <a:sym typeface="Montserrat Medium"/>
            </a:endParaRPr>
          </a:p>
        </p:txBody>
      </p:sp>
      <p:sp>
        <p:nvSpPr>
          <p:cNvPr id="262" name="Google Shape;262;p33"/>
          <p:cNvSpPr txBox="1"/>
          <p:nvPr/>
        </p:nvSpPr>
        <p:spPr>
          <a:xfrm>
            <a:off x="2662325" y="1158240"/>
            <a:ext cx="5717700" cy="701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600">
                <a:solidFill>
                  <a:srgbClr val="595959"/>
                </a:solidFill>
                <a:latin typeface="Montserrat Medium"/>
                <a:ea typeface="Montserrat Medium"/>
                <a:cs typeface="Montserrat Medium"/>
                <a:sym typeface="Montserrat Medium"/>
              </a:rPr>
              <a:t>High-level framework for building Kubernetes operators, provides </a:t>
            </a:r>
            <a:r>
              <a:rPr lang="en" sz="1600">
                <a:solidFill>
                  <a:srgbClr val="595959"/>
                </a:solidFill>
                <a:latin typeface="Montserrat Medium"/>
                <a:ea typeface="Montserrat Medium"/>
                <a:cs typeface="Montserrat Medium"/>
                <a:sym typeface="Montserrat Medium"/>
              </a:rPr>
              <a:t>scaffolding, utilities and patterns</a:t>
            </a:r>
            <a:endParaRPr sz="1600">
              <a:solidFill>
                <a:srgbClr val="595959"/>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4"/>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Controllers 101</a:t>
            </a:r>
            <a:endParaRPr/>
          </a:p>
        </p:txBody>
      </p:sp>
      <p:sp>
        <p:nvSpPr>
          <p:cNvPr id="268" name="Google Shape;268;p34"/>
          <p:cNvSpPr txBox="1"/>
          <p:nvPr/>
        </p:nvSpPr>
        <p:spPr>
          <a:xfrm>
            <a:off x="457200" y="1006700"/>
            <a:ext cx="8274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Simplified version of </a:t>
            </a:r>
            <a:r>
              <a:rPr lang="en" sz="1200">
                <a:solidFill>
                  <a:srgbClr val="0086FF"/>
                </a:solidFill>
                <a:latin typeface="Montserrat"/>
                <a:ea typeface="Montserrat"/>
                <a:cs typeface="Montserrat"/>
                <a:sym typeface="Montserrat"/>
              </a:rPr>
              <a:t>github.com/kubernetes/sample-controller/blob/master/docs/controller-client-go.md</a:t>
            </a:r>
            <a:endParaRPr sz="1200">
              <a:solidFill>
                <a:srgbClr val="0086FF"/>
              </a:solidFill>
              <a:latin typeface="Montserrat"/>
              <a:ea typeface="Montserrat"/>
              <a:cs typeface="Montserrat"/>
              <a:sym typeface="Montserrat"/>
            </a:endParaRPr>
          </a:p>
        </p:txBody>
      </p:sp>
      <p:pic>
        <p:nvPicPr>
          <p:cNvPr id="269" name="Google Shape;269;p34"/>
          <p:cNvPicPr preferRelativeResize="0"/>
          <p:nvPr/>
        </p:nvPicPr>
        <p:blipFill>
          <a:blip r:embed="rId3">
            <a:alphaModFix/>
          </a:blip>
          <a:stretch>
            <a:fillRect/>
          </a:stretch>
        </p:blipFill>
        <p:spPr>
          <a:xfrm>
            <a:off x="2333487" y="1353725"/>
            <a:ext cx="4477025" cy="3462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5"/>
          <p:cNvSpPr/>
          <p:nvPr/>
        </p:nvSpPr>
        <p:spPr>
          <a:xfrm>
            <a:off x="3200400" y="1005840"/>
            <a:ext cx="2655300" cy="3562200"/>
          </a:xfrm>
          <a:prstGeom prst="rect">
            <a:avLst/>
          </a:prstGeom>
          <a:solidFill>
            <a:srgbClr val="4285F4">
              <a:alpha val="2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75" name="Google Shape;275;p35"/>
          <p:cNvSpPr/>
          <p:nvPr/>
        </p:nvSpPr>
        <p:spPr>
          <a:xfrm>
            <a:off x="5856650" y="1010425"/>
            <a:ext cx="2793600" cy="355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76" name="Google Shape;276;p35"/>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Challenges Scaling Operators</a:t>
            </a:r>
            <a:endParaRPr/>
          </a:p>
        </p:txBody>
      </p:sp>
      <p:sp>
        <p:nvSpPr>
          <p:cNvPr id="277" name="Google Shape;277;p35"/>
          <p:cNvSpPr txBox="1"/>
          <p:nvPr>
            <p:ph idx="2" type="title"/>
          </p:nvPr>
        </p:nvSpPr>
        <p:spPr>
          <a:xfrm>
            <a:off x="457200" y="1006600"/>
            <a:ext cx="2743200" cy="3562200"/>
          </a:xfrm>
          <a:prstGeom prst="rect">
            <a:avLst/>
          </a:prstGeom>
          <a:solidFill>
            <a:schemeClr val="lt2"/>
          </a:solidFill>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accent1"/>
                </a:solidFill>
                <a:latin typeface="Montserrat SemiBold"/>
                <a:ea typeface="Montserrat SemiBold"/>
                <a:cs typeface="Montserrat SemiBold"/>
                <a:sym typeface="Montserrat SemiBold"/>
              </a:rPr>
              <a:t>Horizontal Scaling</a:t>
            </a:r>
            <a:endParaRPr>
              <a:solidFill>
                <a:schemeClr val="accent1"/>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t/>
            </a:r>
            <a:endParaRPr>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1500">
                <a:solidFill>
                  <a:schemeClr val="dk2"/>
                </a:solidFill>
                <a:latin typeface="Montserrat Medium"/>
                <a:ea typeface="Montserrat Medium"/>
                <a:cs typeface="Montserrat Medium"/>
                <a:sym typeface="Montserrat Medium"/>
              </a:rPr>
              <a:t>Leader Election</a:t>
            </a:r>
            <a:endParaRPr sz="1500">
              <a:solidFill>
                <a:schemeClr val="dk2"/>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t/>
            </a:r>
            <a:endParaRPr sz="1500">
              <a:solidFill>
                <a:schemeClr val="dk2"/>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1500" u="sng">
                <a:solidFill>
                  <a:schemeClr val="dk2"/>
                </a:solidFill>
                <a:latin typeface="Montserrat Medium"/>
                <a:ea typeface="Montserrat Medium"/>
                <a:cs typeface="Montserrat Medium"/>
                <a:sym typeface="Montserrat Medium"/>
              </a:rPr>
              <a:t>Solution Attempts</a:t>
            </a:r>
            <a:endParaRPr sz="1500" u="sng">
              <a:solidFill>
                <a:schemeClr val="dk2"/>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1500">
                <a:solidFill>
                  <a:schemeClr val="dk2"/>
                </a:solidFill>
                <a:latin typeface="Montserrat Medium"/>
                <a:ea typeface="Montserrat Medium"/>
                <a:cs typeface="Montserrat Medium"/>
                <a:sym typeface="Montserrat Medium"/>
              </a:rPr>
              <a:t>FluxCD Sharding</a:t>
            </a:r>
            <a:endParaRPr sz="1500">
              <a:solidFill>
                <a:schemeClr val="dk2"/>
              </a:solidFill>
              <a:latin typeface="Montserrat Medium"/>
              <a:ea typeface="Montserrat Medium"/>
              <a:cs typeface="Montserrat Medium"/>
              <a:sym typeface="Montserrat Medium"/>
            </a:endParaRPr>
          </a:p>
        </p:txBody>
      </p:sp>
      <p:sp>
        <p:nvSpPr>
          <p:cNvPr id="278" name="Google Shape;278;p35"/>
          <p:cNvSpPr txBox="1"/>
          <p:nvPr>
            <p:ph idx="2" type="title"/>
          </p:nvPr>
        </p:nvSpPr>
        <p:spPr>
          <a:xfrm>
            <a:off x="3200400" y="1006600"/>
            <a:ext cx="2651700" cy="628500"/>
          </a:xfrm>
          <a:prstGeom prst="rect">
            <a:avLst/>
          </a:prstGeom>
          <a:noFill/>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accent1"/>
                </a:solidFill>
                <a:latin typeface="Montserrat SemiBold"/>
                <a:ea typeface="Montserrat SemiBold"/>
                <a:cs typeface="Montserrat SemiBold"/>
                <a:sym typeface="Montserrat SemiBold"/>
              </a:rPr>
              <a:t>Vertical Scaling</a:t>
            </a:r>
            <a:endParaRPr>
              <a:solidFill>
                <a:schemeClr val="accent1"/>
              </a:solidFill>
              <a:latin typeface="Montserrat SemiBold"/>
              <a:ea typeface="Montserrat SemiBold"/>
              <a:cs typeface="Montserrat SemiBold"/>
              <a:sym typeface="Montserrat SemiBold"/>
            </a:endParaRPr>
          </a:p>
        </p:txBody>
      </p:sp>
      <p:sp>
        <p:nvSpPr>
          <p:cNvPr id="279" name="Google Shape;279;p35"/>
          <p:cNvSpPr txBox="1"/>
          <p:nvPr>
            <p:ph idx="2" type="title"/>
          </p:nvPr>
        </p:nvSpPr>
        <p:spPr>
          <a:xfrm>
            <a:off x="5852100" y="1006600"/>
            <a:ext cx="2793600" cy="705900"/>
          </a:xfrm>
          <a:prstGeom prst="rect">
            <a:avLst/>
          </a:prstGeom>
          <a:noFill/>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en" sz="1822">
                <a:solidFill>
                  <a:schemeClr val="accent1"/>
                </a:solidFill>
                <a:latin typeface="Montserrat SemiBold"/>
                <a:ea typeface="Montserrat SemiBold"/>
                <a:cs typeface="Montserrat SemiBold"/>
                <a:sym typeface="Montserrat SemiBold"/>
              </a:rPr>
              <a:t>Concurrency and Rate Limiting</a:t>
            </a:r>
            <a:endParaRPr sz="1711">
              <a:solidFill>
                <a:schemeClr val="dk2"/>
              </a:solidFill>
              <a:latin typeface="Montserrat Medium"/>
              <a:ea typeface="Montserrat Medium"/>
              <a:cs typeface="Montserrat Medium"/>
              <a:sym typeface="Montserrat Medium"/>
            </a:endParaRPr>
          </a:p>
        </p:txBody>
      </p:sp>
      <p:pic>
        <p:nvPicPr>
          <p:cNvPr id="280" name="Google Shape;280;p35"/>
          <p:cNvPicPr preferRelativeResize="0"/>
          <p:nvPr/>
        </p:nvPicPr>
        <p:blipFill>
          <a:blip r:embed="rId3">
            <a:alphaModFix/>
          </a:blip>
          <a:stretch>
            <a:fillRect/>
          </a:stretch>
        </p:blipFill>
        <p:spPr>
          <a:xfrm>
            <a:off x="3313625" y="3500150"/>
            <a:ext cx="941945" cy="975300"/>
          </a:xfrm>
          <a:prstGeom prst="rect">
            <a:avLst/>
          </a:prstGeom>
          <a:noFill/>
          <a:ln>
            <a:noFill/>
          </a:ln>
        </p:spPr>
      </p:pic>
      <p:grpSp>
        <p:nvGrpSpPr>
          <p:cNvPr id="281" name="Google Shape;281;p35"/>
          <p:cNvGrpSpPr/>
          <p:nvPr/>
        </p:nvGrpSpPr>
        <p:grpSpPr>
          <a:xfrm>
            <a:off x="565925" y="1636127"/>
            <a:ext cx="640200" cy="911636"/>
            <a:chOff x="565925" y="1636127"/>
            <a:chExt cx="640200" cy="911636"/>
          </a:xfrm>
        </p:grpSpPr>
        <p:pic>
          <p:nvPicPr>
            <p:cNvPr id="282" name="Google Shape;282;p35"/>
            <p:cNvPicPr preferRelativeResize="0"/>
            <p:nvPr/>
          </p:nvPicPr>
          <p:blipFill>
            <a:blip r:embed="rId4">
              <a:alphaModFix/>
            </a:blip>
            <a:stretch>
              <a:fillRect/>
            </a:stretch>
          </p:blipFill>
          <p:spPr>
            <a:xfrm>
              <a:off x="565985" y="1636127"/>
              <a:ext cx="640080" cy="648286"/>
            </a:xfrm>
            <a:prstGeom prst="rect">
              <a:avLst/>
            </a:prstGeom>
            <a:noFill/>
            <a:ln>
              <a:noFill/>
            </a:ln>
          </p:spPr>
        </p:pic>
        <p:sp>
          <p:nvSpPr>
            <p:cNvPr id="283" name="Google Shape;283;p35"/>
            <p:cNvSpPr txBox="1"/>
            <p:nvPr/>
          </p:nvSpPr>
          <p:spPr>
            <a:xfrm>
              <a:off x="565925" y="2193763"/>
              <a:ext cx="6402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Montserrat"/>
                  <a:ea typeface="Montserrat"/>
                  <a:cs typeface="Montserrat"/>
                  <a:sym typeface="Montserrat"/>
                </a:rPr>
                <a:t>pod-1</a:t>
              </a:r>
              <a:endParaRPr sz="1100">
                <a:solidFill>
                  <a:schemeClr val="dk1"/>
                </a:solidFill>
                <a:latin typeface="Montserrat"/>
                <a:ea typeface="Montserrat"/>
                <a:cs typeface="Montserrat"/>
                <a:sym typeface="Montserrat"/>
              </a:endParaRPr>
            </a:p>
          </p:txBody>
        </p:sp>
      </p:grpSp>
      <p:grpSp>
        <p:nvGrpSpPr>
          <p:cNvPr id="284" name="Google Shape;284;p35"/>
          <p:cNvGrpSpPr/>
          <p:nvPr/>
        </p:nvGrpSpPr>
        <p:grpSpPr>
          <a:xfrm>
            <a:off x="1326138" y="1635220"/>
            <a:ext cx="640200" cy="912543"/>
            <a:chOff x="1326138" y="1635220"/>
            <a:chExt cx="640200" cy="912543"/>
          </a:xfrm>
        </p:grpSpPr>
        <p:pic>
          <p:nvPicPr>
            <p:cNvPr id="285" name="Google Shape;285;p35"/>
            <p:cNvPicPr preferRelativeResize="0"/>
            <p:nvPr/>
          </p:nvPicPr>
          <p:blipFill>
            <a:blip r:embed="rId5">
              <a:alphaModFix/>
            </a:blip>
            <a:stretch>
              <a:fillRect/>
            </a:stretch>
          </p:blipFill>
          <p:spPr>
            <a:xfrm>
              <a:off x="1326194" y="1635220"/>
              <a:ext cx="640080" cy="648286"/>
            </a:xfrm>
            <a:prstGeom prst="rect">
              <a:avLst/>
            </a:prstGeom>
            <a:noFill/>
            <a:ln>
              <a:noFill/>
            </a:ln>
          </p:spPr>
        </p:pic>
        <p:sp>
          <p:nvSpPr>
            <p:cNvPr id="286" name="Google Shape;286;p35"/>
            <p:cNvSpPr txBox="1"/>
            <p:nvPr/>
          </p:nvSpPr>
          <p:spPr>
            <a:xfrm>
              <a:off x="1326138" y="2193763"/>
              <a:ext cx="6402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Montserrat"/>
                  <a:ea typeface="Montserrat"/>
                  <a:cs typeface="Montserrat"/>
                  <a:sym typeface="Montserrat"/>
                </a:rPr>
                <a:t>pod-2</a:t>
              </a:r>
              <a:endParaRPr sz="1100">
                <a:solidFill>
                  <a:schemeClr val="dk1"/>
                </a:solidFill>
                <a:latin typeface="Montserrat"/>
                <a:ea typeface="Montserrat"/>
                <a:cs typeface="Montserrat"/>
                <a:sym typeface="Montserrat"/>
              </a:endParaRPr>
            </a:p>
          </p:txBody>
        </p:sp>
      </p:grpSp>
      <p:pic>
        <p:nvPicPr>
          <p:cNvPr id="287" name="Google Shape;287;p35"/>
          <p:cNvPicPr preferRelativeResize="0"/>
          <p:nvPr/>
        </p:nvPicPr>
        <p:blipFill>
          <a:blip r:embed="rId5">
            <a:alphaModFix/>
          </a:blip>
          <a:stretch>
            <a:fillRect/>
          </a:stretch>
        </p:blipFill>
        <p:spPr>
          <a:xfrm>
            <a:off x="2391194" y="1635213"/>
            <a:ext cx="640080" cy="648286"/>
          </a:xfrm>
          <a:prstGeom prst="rect">
            <a:avLst/>
          </a:prstGeom>
          <a:noFill/>
          <a:ln>
            <a:noFill/>
          </a:ln>
        </p:spPr>
      </p:pic>
      <p:sp>
        <p:nvSpPr>
          <p:cNvPr id="288" name="Google Shape;288;p35"/>
          <p:cNvSpPr txBox="1"/>
          <p:nvPr/>
        </p:nvSpPr>
        <p:spPr>
          <a:xfrm>
            <a:off x="2391138" y="2193763"/>
            <a:ext cx="6402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Montserrat"/>
                <a:ea typeface="Montserrat"/>
                <a:cs typeface="Montserrat"/>
                <a:sym typeface="Montserrat"/>
              </a:rPr>
              <a:t>pod-n</a:t>
            </a:r>
            <a:endParaRPr sz="1100">
              <a:solidFill>
                <a:schemeClr val="dk1"/>
              </a:solidFill>
              <a:latin typeface="Montserrat"/>
              <a:ea typeface="Montserrat"/>
              <a:cs typeface="Montserrat"/>
              <a:sym typeface="Montserrat"/>
            </a:endParaRPr>
          </a:p>
        </p:txBody>
      </p:sp>
      <p:grpSp>
        <p:nvGrpSpPr>
          <p:cNvPr id="289" name="Google Shape;289;p35"/>
          <p:cNvGrpSpPr/>
          <p:nvPr/>
        </p:nvGrpSpPr>
        <p:grpSpPr>
          <a:xfrm>
            <a:off x="3360375" y="1636305"/>
            <a:ext cx="2131393" cy="724619"/>
            <a:chOff x="3436575" y="1558880"/>
            <a:chExt cx="2131393" cy="724619"/>
          </a:xfrm>
        </p:grpSpPr>
        <p:pic>
          <p:nvPicPr>
            <p:cNvPr id="290" name="Google Shape;290;p35"/>
            <p:cNvPicPr preferRelativeResize="0"/>
            <p:nvPr/>
          </p:nvPicPr>
          <p:blipFill>
            <a:blip r:embed="rId6">
              <a:alphaModFix/>
            </a:blip>
            <a:stretch>
              <a:fillRect/>
            </a:stretch>
          </p:blipFill>
          <p:spPr>
            <a:xfrm>
              <a:off x="4927888" y="1558880"/>
              <a:ext cx="640080" cy="724619"/>
            </a:xfrm>
            <a:prstGeom prst="rect">
              <a:avLst/>
            </a:prstGeom>
            <a:noFill/>
            <a:ln>
              <a:noFill/>
            </a:ln>
          </p:spPr>
        </p:pic>
        <p:pic>
          <p:nvPicPr>
            <p:cNvPr id="291" name="Google Shape;291;p35"/>
            <p:cNvPicPr preferRelativeResize="0"/>
            <p:nvPr/>
          </p:nvPicPr>
          <p:blipFill>
            <a:blip r:embed="rId7">
              <a:alphaModFix/>
            </a:blip>
            <a:stretch>
              <a:fillRect/>
            </a:stretch>
          </p:blipFill>
          <p:spPr>
            <a:xfrm>
              <a:off x="3436575" y="1769097"/>
              <a:ext cx="640080" cy="514402"/>
            </a:xfrm>
            <a:prstGeom prst="rect">
              <a:avLst/>
            </a:prstGeom>
            <a:noFill/>
            <a:ln>
              <a:noFill/>
            </a:ln>
          </p:spPr>
        </p:pic>
        <p:sp>
          <p:nvSpPr>
            <p:cNvPr id="292" name="Google Shape;292;p35"/>
            <p:cNvSpPr/>
            <p:nvPr/>
          </p:nvSpPr>
          <p:spPr>
            <a:xfrm>
              <a:off x="4243800" y="1908700"/>
              <a:ext cx="531600" cy="235200"/>
            </a:xfrm>
            <a:prstGeom prst="rightArrow">
              <a:avLst>
                <a:gd fmla="val 50000" name="adj1"/>
                <a:gd fmla="val 50000" name="adj2"/>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grpSp>
      <p:sp>
        <p:nvSpPr>
          <p:cNvPr id="293" name="Google Shape;293;p35"/>
          <p:cNvSpPr txBox="1"/>
          <p:nvPr/>
        </p:nvSpPr>
        <p:spPr>
          <a:xfrm>
            <a:off x="3284125" y="2486450"/>
            <a:ext cx="2465400" cy="975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chemeClr val="dk2"/>
                </a:solidFill>
                <a:latin typeface="Montserrat Medium"/>
                <a:ea typeface="Montserrat Medium"/>
                <a:cs typeface="Montserrat Medium"/>
                <a:sym typeface="Montserrat Medium"/>
              </a:rPr>
              <a:t>Little to no gain in performance beyond some point.</a:t>
            </a:r>
            <a:endParaRPr sz="1500">
              <a:solidFill>
                <a:schemeClr val="dk2"/>
              </a:solidFill>
              <a:latin typeface="Montserrat Medium"/>
              <a:ea typeface="Montserrat Medium"/>
              <a:cs typeface="Montserrat Medium"/>
              <a:sym typeface="Montserrat Medium"/>
            </a:endParaRPr>
          </a:p>
        </p:txBody>
      </p:sp>
      <p:sp>
        <p:nvSpPr>
          <p:cNvPr id="294" name="Google Shape;294;p35"/>
          <p:cNvSpPr txBox="1"/>
          <p:nvPr/>
        </p:nvSpPr>
        <p:spPr>
          <a:xfrm>
            <a:off x="5859650" y="1842325"/>
            <a:ext cx="2798100" cy="2725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chemeClr val="dk2"/>
                </a:solidFill>
                <a:latin typeface="Montserrat Medium"/>
                <a:ea typeface="Montserrat Medium"/>
                <a:cs typeface="Montserrat Medium"/>
                <a:sym typeface="Montserrat Medium"/>
              </a:rPr>
              <a:t>MaxConcurrentReconciles</a:t>
            </a:r>
            <a:endParaRPr>
              <a:solidFill>
                <a:schemeClr val="dk2"/>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a:solidFill>
                  <a:schemeClr val="dk2"/>
                </a:solidFill>
                <a:latin typeface="Montserrat Medium"/>
                <a:ea typeface="Montserrat Medium"/>
                <a:cs typeface="Montserrat Medium"/>
                <a:sym typeface="Montserrat Medium"/>
              </a:rPr>
              <a:t>GroupKindConcurrency</a:t>
            </a:r>
            <a:endParaRPr>
              <a:solidFill>
                <a:schemeClr val="dk2"/>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a:solidFill>
                  <a:schemeClr val="dk2"/>
                </a:solidFill>
                <a:latin typeface="Montserrat Medium"/>
                <a:ea typeface="Montserrat Medium"/>
                <a:cs typeface="Montserrat Medium"/>
                <a:sym typeface="Montserrat Medium"/>
              </a:rPr>
              <a:t>Internal Concurrency</a:t>
            </a:r>
            <a:endParaRPr u="sng">
              <a:solidFill>
                <a:schemeClr val="dk2"/>
              </a:solidFill>
              <a:latin typeface="Montserrat Medium"/>
              <a:ea typeface="Montserrat Medium"/>
              <a:cs typeface="Montserrat Medium"/>
              <a:sym typeface="Montserrat Medium"/>
            </a:endParaRPr>
          </a:p>
          <a:p>
            <a:pPr indent="0" lvl="0" marL="0" rtl="0" algn="l">
              <a:lnSpc>
                <a:spcPct val="150000"/>
              </a:lnSpc>
              <a:spcBef>
                <a:spcPts val="1100"/>
              </a:spcBef>
              <a:spcAft>
                <a:spcPts val="0"/>
              </a:spcAft>
              <a:buNone/>
            </a:pPr>
            <a:r>
              <a:rPr lang="en" u="sng">
                <a:solidFill>
                  <a:schemeClr val="dk2"/>
                </a:solidFill>
                <a:latin typeface="Montserrat Medium"/>
                <a:ea typeface="Montserrat Medium"/>
                <a:cs typeface="Montserrat Medium"/>
                <a:sym typeface="Montserrat Medium"/>
              </a:rPr>
              <a:t>Bottlenecks - rate limiting</a:t>
            </a:r>
            <a:endParaRPr u="sng">
              <a:solidFill>
                <a:schemeClr val="dk2"/>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a:solidFill>
                  <a:schemeClr val="dk2"/>
                </a:solidFill>
                <a:latin typeface="Montserrat Medium"/>
                <a:ea typeface="Montserrat Medium"/>
                <a:cs typeface="Montserrat Medium"/>
                <a:sym typeface="Montserrat Medium"/>
              </a:rPr>
              <a:t>Client QPS / Burst</a:t>
            </a:r>
            <a:endParaRPr>
              <a:solidFill>
                <a:schemeClr val="dk2"/>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a:solidFill>
                  <a:schemeClr val="dk2"/>
                </a:solidFill>
                <a:latin typeface="Montserrat Medium"/>
                <a:ea typeface="Montserrat Medium"/>
                <a:cs typeface="Montserrat Medium"/>
                <a:sym typeface="Montserrat Medium"/>
              </a:rPr>
              <a:t>API Server QPS / Burst</a:t>
            </a:r>
            <a:endParaRPr>
              <a:solidFill>
                <a:schemeClr val="dk2"/>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a:solidFill>
                  <a:schemeClr val="dk2"/>
                </a:solidFill>
                <a:latin typeface="Montserrat Medium"/>
                <a:ea typeface="Montserrat Medium"/>
                <a:cs typeface="Montserrat Medium"/>
                <a:sym typeface="Montserrat Medium"/>
              </a:rPr>
              <a:t>External dependencies</a:t>
            </a:r>
            <a:endParaRPr>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6"/>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 in 60min - Powered by Operators</a:t>
            </a:r>
            <a:endParaRPr/>
          </a:p>
        </p:txBody>
      </p:sp>
      <p:pic>
        <p:nvPicPr>
          <p:cNvPr id="300" name="Google Shape;300;p36"/>
          <p:cNvPicPr preferRelativeResize="0"/>
          <p:nvPr/>
        </p:nvPicPr>
        <p:blipFill>
          <a:blip r:embed="rId3">
            <a:alphaModFix/>
          </a:blip>
          <a:stretch>
            <a:fillRect/>
          </a:stretch>
        </p:blipFill>
        <p:spPr>
          <a:xfrm>
            <a:off x="1528650" y="1006700"/>
            <a:ext cx="5792348" cy="3852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7"/>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Kubernetes as a Platform Control Plane</a:t>
            </a:r>
            <a:endParaRPr/>
          </a:p>
        </p:txBody>
      </p:sp>
      <p:sp>
        <p:nvSpPr>
          <p:cNvPr id="306" name="Google Shape;306;p37"/>
          <p:cNvSpPr txBox="1"/>
          <p:nvPr>
            <p:ph idx="2" type="title"/>
          </p:nvPr>
        </p:nvSpPr>
        <p:spPr>
          <a:xfrm>
            <a:off x="457200" y="1006600"/>
            <a:ext cx="8213700" cy="365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pic>
        <p:nvPicPr>
          <p:cNvPr id="307" name="Google Shape;307;p37"/>
          <p:cNvPicPr preferRelativeResize="0"/>
          <p:nvPr/>
        </p:nvPicPr>
        <p:blipFill>
          <a:blip r:embed="rId3">
            <a:alphaModFix/>
          </a:blip>
          <a:stretch>
            <a:fillRect/>
          </a:stretch>
        </p:blipFill>
        <p:spPr>
          <a:xfrm>
            <a:off x="1747703" y="1007500"/>
            <a:ext cx="5632707" cy="36576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8"/>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Thresholds and Limits to Inform SLOs</a:t>
            </a:r>
            <a:endParaRPr/>
          </a:p>
        </p:txBody>
      </p:sp>
      <p:pic>
        <p:nvPicPr>
          <p:cNvPr id="313" name="Google Shape;313;p38"/>
          <p:cNvPicPr preferRelativeResize="0"/>
          <p:nvPr/>
        </p:nvPicPr>
        <p:blipFill>
          <a:blip r:embed="rId3">
            <a:alphaModFix/>
          </a:blip>
          <a:stretch>
            <a:fillRect/>
          </a:stretch>
        </p:blipFill>
        <p:spPr>
          <a:xfrm>
            <a:off x="457200" y="1006700"/>
            <a:ext cx="3532308" cy="2649226"/>
          </a:xfrm>
          <a:prstGeom prst="rect">
            <a:avLst/>
          </a:prstGeom>
          <a:noFill/>
          <a:ln>
            <a:noFill/>
          </a:ln>
        </p:spPr>
      </p:pic>
      <p:sp>
        <p:nvSpPr>
          <p:cNvPr id="314" name="Google Shape;314;p38"/>
          <p:cNvSpPr txBox="1"/>
          <p:nvPr/>
        </p:nvSpPr>
        <p:spPr>
          <a:xfrm>
            <a:off x="4369700" y="1091825"/>
            <a:ext cx="4301100" cy="3659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600">
                <a:solidFill>
                  <a:schemeClr val="dk2"/>
                </a:solidFill>
                <a:latin typeface="Montserrat Medium"/>
                <a:ea typeface="Montserrat Medium"/>
                <a:cs typeface="Montserrat Medium"/>
                <a:sym typeface="Montserrat Medium"/>
              </a:rPr>
              <a:t>SIG Scalability - </a:t>
            </a:r>
            <a:r>
              <a:rPr lang="en" sz="1600">
                <a:solidFill>
                  <a:srgbClr val="0086FF"/>
                </a:solidFill>
                <a:latin typeface="Montserrat SemiBold"/>
                <a:ea typeface="Montserrat SemiBold"/>
                <a:cs typeface="Montserrat SemiBold"/>
                <a:sym typeface="Montserrat SemiBold"/>
              </a:rPr>
              <a:t>Scalability Envelope</a:t>
            </a:r>
            <a:endParaRPr sz="1600">
              <a:solidFill>
                <a:srgbClr val="0086FF"/>
              </a:solidFill>
              <a:latin typeface="Montserrat SemiBold"/>
              <a:ea typeface="Montserrat SemiBold"/>
              <a:cs typeface="Montserrat SemiBold"/>
              <a:sym typeface="Montserrat SemiBold"/>
            </a:endParaRPr>
          </a:p>
          <a:p>
            <a:pPr indent="0" lvl="0" marL="0" rtl="0" algn="l">
              <a:lnSpc>
                <a:spcPct val="150000"/>
              </a:lnSpc>
              <a:spcBef>
                <a:spcPts val="0"/>
              </a:spcBef>
              <a:spcAft>
                <a:spcPts val="0"/>
              </a:spcAft>
              <a:buNone/>
            </a:pPr>
            <a:r>
              <a:t/>
            </a:r>
            <a:endParaRPr sz="1600">
              <a:solidFill>
                <a:schemeClr val="dk2"/>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1600">
                <a:solidFill>
                  <a:schemeClr val="dk2"/>
                </a:solidFill>
                <a:latin typeface="Montserrat Medium"/>
                <a:ea typeface="Montserrat Medium"/>
                <a:cs typeface="Montserrat Medium"/>
                <a:sym typeface="Montserrat Medium"/>
              </a:rPr>
              <a:t>Scaling along one axis too far limits other dimensions.</a:t>
            </a:r>
            <a:endParaRPr sz="1600">
              <a:solidFill>
                <a:schemeClr val="dk2"/>
              </a:solidFill>
              <a:latin typeface="Montserrat Medium"/>
              <a:ea typeface="Montserrat Medium"/>
              <a:cs typeface="Montserrat Medium"/>
              <a:sym typeface="Montserrat Medium"/>
            </a:endParaRPr>
          </a:p>
          <a:p>
            <a:pPr indent="0" lvl="0" marL="0" rtl="0" algn="l">
              <a:lnSpc>
                <a:spcPct val="150000"/>
              </a:lnSpc>
              <a:spcBef>
                <a:spcPts val="1200"/>
              </a:spcBef>
              <a:spcAft>
                <a:spcPts val="0"/>
              </a:spcAft>
              <a:buNone/>
            </a:pPr>
            <a:r>
              <a:rPr lang="en" sz="1600">
                <a:solidFill>
                  <a:schemeClr val="dk2"/>
                </a:solidFill>
                <a:latin typeface="Montserrat Medium"/>
                <a:ea typeface="Montserrat Medium"/>
                <a:cs typeface="Montserrat Medium"/>
                <a:sym typeface="Montserrat Medium"/>
              </a:rPr>
              <a:t>Interdependencies: e.g. number of Services and number of backends in each Service.</a:t>
            </a:r>
            <a:endParaRPr sz="1600">
              <a:solidFill>
                <a:schemeClr val="dk2"/>
              </a:solidFill>
              <a:latin typeface="Montserrat Medium"/>
              <a:ea typeface="Montserrat Medium"/>
              <a:cs typeface="Montserrat Medium"/>
              <a:sym typeface="Montserrat Medium"/>
            </a:endParaRPr>
          </a:p>
          <a:p>
            <a:pPr indent="0" lvl="0" marL="0" rtl="0" algn="l">
              <a:lnSpc>
                <a:spcPct val="150000"/>
              </a:lnSpc>
              <a:spcBef>
                <a:spcPts val="1200"/>
              </a:spcBef>
              <a:spcAft>
                <a:spcPts val="0"/>
              </a:spcAft>
              <a:buNone/>
            </a:pPr>
            <a:r>
              <a:rPr lang="en" sz="1600">
                <a:solidFill>
                  <a:schemeClr val="dk2"/>
                </a:solidFill>
                <a:latin typeface="Montserrat Medium"/>
                <a:ea typeface="Montserrat Medium"/>
                <a:cs typeface="Montserrat Medium"/>
                <a:sym typeface="Montserrat Medium"/>
              </a:rPr>
              <a:t>Notice the churn as a dimension.</a:t>
            </a:r>
            <a:endParaRPr sz="16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NCF">
  <a:themeElements>
    <a:clrScheme name="KCD-AU">
      <a:dk1>
        <a:srgbClr val="2C2C2C"/>
      </a:dk1>
      <a:lt1>
        <a:srgbClr val="FFFFFF"/>
      </a:lt1>
      <a:dk2>
        <a:srgbClr val="595959"/>
      </a:dk2>
      <a:lt2>
        <a:srgbClr val="EEEEEE"/>
      </a:lt2>
      <a:accent1>
        <a:srgbClr val="4285F4"/>
      </a:accent1>
      <a:accent2>
        <a:srgbClr val="D62293"/>
      </a:accent2>
      <a:accent3>
        <a:srgbClr val="93EAFF"/>
      </a:accent3>
      <a:accent4>
        <a:srgbClr val="FFAB40"/>
      </a:accent4>
      <a:accent5>
        <a:srgbClr val="E5E5E5"/>
      </a:accent5>
      <a:accent6>
        <a:srgbClr val="B7B7B7"/>
      </a:accent6>
      <a:hlink>
        <a:srgbClr val="008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