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
      <p:font typeface="Roboto Mono Light"/>
      <p:regular r:id="rId32"/>
      <p:bold r:id="rId33"/>
      <p:italic r:id="rId34"/>
      <p:boldItalic r:id="rId35"/>
    </p:embeddedFont>
    <p:embeddedFont>
      <p:font typeface="Montserrat Medium"/>
      <p:regular r:id="rId36"/>
      <p:bold r:id="rId37"/>
      <p:italic r:id="rId38"/>
      <p:boldItalic r:id="rId39"/>
    </p:embeddedFont>
    <p:embeddedFont>
      <p:font typeface="Montserrat Light"/>
      <p:regular r:id="rId40"/>
      <p:bold r:id="rId41"/>
      <p:italic r:id="rId42"/>
      <p:boldItalic r:id="rId43"/>
    </p:embeddedFont>
    <p:embeddedFont>
      <p:font typeface="Montserrat ExtraBold"/>
      <p:bold r:id="rId44"/>
      <p:boldItalic r:id="rId45"/>
    </p:embeddedFont>
    <p:embeddedFont>
      <p:font typeface="Roboto Mon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B3B176-C14F-4735-9DF2-364493BDC6A8}">
  <a:tblStyle styleId="{A8B3B176-C14F-4735-9DF2-364493BDC6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Light-regular.fntdata"/><Relationship Id="rId42" Type="http://schemas.openxmlformats.org/officeDocument/2006/relationships/font" Target="fonts/MontserratLight-italic.fntdata"/><Relationship Id="rId41" Type="http://schemas.openxmlformats.org/officeDocument/2006/relationships/font" Target="fonts/MontserratLight-bold.fntdata"/><Relationship Id="rId44" Type="http://schemas.openxmlformats.org/officeDocument/2006/relationships/font" Target="fonts/MontserratExtraBold-bold.fntdata"/><Relationship Id="rId43" Type="http://schemas.openxmlformats.org/officeDocument/2006/relationships/font" Target="fonts/MontserratLight-boldItalic.fntdata"/><Relationship Id="rId46" Type="http://schemas.openxmlformats.org/officeDocument/2006/relationships/font" Target="fonts/RobotoMono-regular.fntdata"/><Relationship Id="rId45" Type="http://schemas.openxmlformats.org/officeDocument/2006/relationships/font" Target="fonts/MontserratExtra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Mono-italic.fntdata"/><Relationship Id="rId47" Type="http://schemas.openxmlformats.org/officeDocument/2006/relationships/font" Target="fonts/RobotoMono-bold.fntdata"/><Relationship Id="rId49" Type="http://schemas.openxmlformats.org/officeDocument/2006/relationships/font" Target="fonts/RobotoMon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Italic.fntdata"/><Relationship Id="rId30" Type="http://schemas.openxmlformats.org/officeDocument/2006/relationships/font" Target="fonts/Montserrat-italic.fntdata"/><Relationship Id="rId33" Type="http://schemas.openxmlformats.org/officeDocument/2006/relationships/font" Target="fonts/RobotoMonoLight-bold.fntdata"/><Relationship Id="rId32" Type="http://schemas.openxmlformats.org/officeDocument/2006/relationships/font" Target="fonts/RobotoMonoLight-regular.fntdata"/><Relationship Id="rId35" Type="http://schemas.openxmlformats.org/officeDocument/2006/relationships/font" Target="fonts/RobotoMonoLight-boldItalic.fntdata"/><Relationship Id="rId34" Type="http://schemas.openxmlformats.org/officeDocument/2006/relationships/font" Target="fonts/RobotoMonoLight-italic.fntdata"/><Relationship Id="rId37" Type="http://schemas.openxmlformats.org/officeDocument/2006/relationships/font" Target="fonts/MontserratMedium-bold.fntdata"/><Relationship Id="rId36" Type="http://schemas.openxmlformats.org/officeDocument/2006/relationships/font" Target="fonts/MontserratMedium-regular.fntdata"/><Relationship Id="rId39" Type="http://schemas.openxmlformats.org/officeDocument/2006/relationships/font" Target="fonts/MontserratMedium-boldItalic.fntdata"/><Relationship Id="rId38" Type="http://schemas.openxmlformats.org/officeDocument/2006/relationships/font" Target="fonts/MontserratMedium-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SemiBold-regular.fntdata"/><Relationship Id="rId23" Type="http://schemas.openxmlformats.org/officeDocument/2006/relationships/slide" Target="slides/slide17.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29" Type="http://schemas.openxmlformats.org/officeDocument/2006/relationships/font" Target="fonts/Montserrat-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 sz="1400"/>
              <a:t>Hi everyone, My name is Olga, I’m Platform Engineer in ANZx.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We are the people behind the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 sz="1400"/>
              <a:t>new</a:t>
            </a:r>
            <a:r>
              <a:rPr lang="en" sz="1400"/>
              <a:t> digital bank known as ANZ Plus launched last year</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It’s built on</a:t>
            </a:r>
            <a:r>
              <a:rPr b="1" lang="en" sz="1400"/>
              <a:t> public clouds </a:t>
            </a:r>
            <a:r>
              <a:rPr lang="en" sz="1400"/>
              <a:t>and </a:t>
            </a:r>
            <a:r>
              <a:rPr b="1" lang="en" sz="1400"/>
              <a:t>Cloud Native technologies</a:t>
            </a:r>
            <a:r>
              <a:rPr lang="en" sz="1400"/>
              <a:t> with k8s being a big </a:t>
            </a:r>
            <a:r>
              <a:rPr lang="en" sz="1400"/>
              <a:t>part of our platform and today I’ll share some insights and learnings from our spot instances journey</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e55b4e0c8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e55b4e0c8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a:p>
            <a:pPr indent="0" lvl="0" marL="0" rtl="0" algn="l">
              <a:spcBef>
                <a:spcPts val="0"/>
              </a:spcBef>
              <a:spcAft>
                <a:spcPts val="0"/>
              </a:spcAft>
              <a:buNone/>
            </a:pPr>
            <a:r>
              <a:rPr lang="en" sz="1500"/>
              <a:t>These are only little snippets of a namespace, deployment or a cluster might NOT look like a big deal but in large environments it becomes quite intense and confusing.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Take for example google cloud console - isn’t it a tiny bit unsettling for a cluster </a:t>
            </a:r>
            <a:r>
              <a:rPr lang="en" sz="1500"/>
              <a:t>running</a:t>
            </a:r>
            <a:r>
              <a:rPr lang="en" sz="1500"/>
              <a:t> on spot (without the fallback at the time) to have most of its deployments in Out Of CPU state?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Isn’t it a little bit confusing to find ingressgateway pods in “Completed” state?</a:t>
            </a:r>
            <a:endParaRPr sz="15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60a9672b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60a9672b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60a9672b1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60a9672b1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there's more to Spot than meets the eye and there are additional challenges we have to deal with. </a:t>
            </a:r>
            <a:br>
              <a:rPr lang="en" sz="1400"/>
            </a:br>
            <a:br>
              <a:rPr lang="en" sz="1400"/>
            </a:br>
            <a:r>
              <a:rPr lang="en" sz="1400"/>
              <a:t>As I deep dived into NodeAffinity and other failed pods I saw at least two main sources for </a:t>
            </a:r>
            <a:r>
              <a:rPr lang="en" sz="1400"/>
              <a:t>these errors</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e55b4e0c8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e55b4e0c8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But let’s step into developer’s shoes before we knew all what I just talked about.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They deploy complex stacks consisting of multiple deployments, and when their pipeline timeouts or fails for whatever reason they’ll go to the k8s client and day after day they’ll see this.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How can you reason about the deployment like this? Is it doing okay or is it broken? Is broken because of Spot or misconfiguration error? </a:t>
            </a:r>
            <a:r>
              <a:rPr lang="en" sz="1500"/>
              <a:t>What are these nodeaffinities and why are they stuck?</a:t>
            </a:r>
            <a:br>
              <a:rPr lang="en" sz="1500"/>
            </a:br>
            <a:br>
              <a:rPr lang="en" sz="1500"/>
            </a:br>
            <a:r>
              <a:rPr lang="en" sz="1500"/>
              <a:t>If all my deployments look like this how do I even know which deployment is actually having a bad time? </a:t>
            </a:r>
            <a:br>
              <a:rPr lang="en" sz="1500"/>
            </a:br>
            <a:br>
              <a:rPr lang="en" sz="1500"/>
            </a:br>
            <a:r>
              <a:rPr lang="en" sz="1500"/>
              <a:t>We are not providing amazing Developer Experience here,  even if there is no real impact to workloads. </a:t>
            </a:r>
            <a:endParaRPr sz="15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e55b4e0c8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e55b4e0c8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e55b4e0c8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e55b4e0c8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Monitoring</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You can plot the preemptions by cluster/region/nodepool - for </a:t>
            </a:r>
            <a:r>
              <a:rPr lang="en" sz="1500"/>
              <a:t>curiosity and maybe help developers to self-diagnose if instability in the environment caused by preemptions or something else.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There is no point alerting on this - because preemptions are inevitable and there is nothing that you can do to improve the rate of preemptions.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What is important is to </a:t>
            </a:r>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e55b4e0c80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e55b4e0c80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e55b4e0c8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e55b4e0c8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By definition there will be more movement in spot clusters in terms of pods and nodes. </a:t>
            </a:r>
            <a:br>
              <a:rPr lang="en" sz="1500"/>
            </a:br>
            <a:br>
              <a:rPr lang="en" sz="1500"/>
            </a:br>
            <a:r>
              <a:rPr lang="en" sz="1500"/>
              <a:t>The good news is that k8s is designed for dynamic environments, it is an amazing and powerful platform that enables you to build resilient applications at scale. You just need to harness this power really really well. </a:t>
            </a:r>
            <a:br>
              <a:rPr lang="en" sz="1500"/>
            </a:br>
            <a:br>
              <a:rPr lang="en" sz="1500"/>
            </a:br>
            <a:r>
              <a:rPr lang="en" sz="1500"/>
              <a:t>There is nothing </a:t>
            </a:r>
            <a:r>
              <a:rPr lang="en" sz="1500"/>
              <a:t>groundbreaking</a:t>
            </a:r>
            <a:r>
              <a:rPr lang="en" sz="1500"/>
              <a:t> on this slide and it’s the beauty of it. </a:t>
            </a:r>
            <a:br>
              <a:rPr lang="en" sz="1500"/>
            </a:br>
            <a:br>
              <a:rPr lang="en" sz="1500"/>
            </a:br>
            <a:r>
              <a:rPr lang="en" sz="1500"/>
              <a:t>Replication, topology spread, .., at a minimum.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With Spot not only you save a ton of money you also get a free treadmill to exercise your platform and apps on and a catalyst to implementing best practices including on clusters that are not spot.</a:t>
            </a:r>
            <a:br>
              <a:rPr lang="en" sz="1500"/>
            </a:br>
            <a:br>
              <a:rPr lang="en" sz="1500"/>
            </a:br>
            <a:endParaRPr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d3c88bb2c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d3c88bb2c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Spot instances is not THE way to save money, it is one of the ingredients in a cost-optimisation strategy.</a:t>
            </a:r>
            <a:br>
              <a:rPr lang="en" sz="1500"/>
            </a:br>
            <a:br>
              <a:rPr lang="en" sz="1500"/>
            </a:br>
            <a:r>
              <a:rPr lang="en" sz="1500"/>
              <a:t>I won’t talk about workload right sizing, instead will focus only on optimising the cost of the underlying VMs.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I’ll start by explaining the motivation for Spot instances </a:t>
            </a:r>
            <a:r>
              <a:rPr lang="en" sz="1500"/>
              <a:t>comparing</a:t>
            </a:r>
            <a:r>
              <a:rPr lang="en" sz="1500"/>
              <a:t> it with other compute purchase options.</a:t>
            </a:r>
            <a:br>
              <a:rPr lang="en" sz="1500"/>
            </a:br>
            <a:br>
              <a:rPr lang="en" sz="1500"/>
            </a:br>
            <a:r>
              <a:rPr lang="en" sz="1500"/>
              <a:t>Then we talk about preparing applications and the cluster for this rollercoaster and what unexpected twists we’ve encountered</a:t>
            </a:r>
            <a:endParaRPr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d44db39b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d44db39b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So what options do we have for compute resources.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solidFill>
                  <a:schemeClr val="dk1"/>
                </a:solidFill>
              </a:rPr>
              <a:t>On-demand is the most straight forward model, once the VM is provisioned it is guaranteed to be available to you until you switch it off and you are only billed for the time used.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Very flexible and easy but the bill will go through the roof very quickly if you are using only this model.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next step are the discounts offered by cloud providers in exchange for your commitment.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They can be either resource based or spend based</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70-72 is a really amazing discount, why would you even want the headaches that come with unreliable infra like spot?</a:t>
            </a:r>
            <a:endParaRPr sz="1500">
              <a:solidFill>
                <a:schemeClr val="dk1"/>
              </a:solidFill>
            </a:endParaRPr>
          </a:p>
          <a:p>
            <a:pPr indent="0" lvl="0" marL="0" rtl="0" algn="l">
              <a:spcBef>
                <a:spcPts val="0"/>
              </a:spcBef>
              <a:spcAft>
                <a:spcPts val="0"/>
              </a:spcAft>
              <a:buNone/>
            </a:pPr>
            <a:r>
              <a:t/>
            </a:r>
            <a:endParaRPr sz="15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slide gives very high level overview of compute capacity purchase options.</a:t>
            </a:r>
            <a:br>
              <a:rPr lang="en"/>
            </a:br>
            <a:br>
              <a:rPr lang="en"/>
            </a:br>
            <a:r>
              <a:rPr lang="en"/>
              <a:t>On-demand requires no </a:t>
            </a:r>
            <a:r>
              <a:rPr lang="en"/>
              <a:t>commitment</a:t>
            </a:r>
            <a:r>
              <a:rPr lang="en"/>
              <a:t> from your side and you only billed for amount used. You are guaranteed to have the instance available until you release it. Easy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all know too well that this becomes extremely expensive very quickly.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Cloud providers give you options to save money if you can commit to long term of 1 or 3 years and be specific about either resource type you want to use or amount of money you are </a:t>
            </a:r>
            <a:r>
              <a:rPr lang="en"/>
              <a:t>committed</a:t>
            </a:r>
            <a:r>
              <a:rPr lang="en"/>
              <a:t> to spend.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Btw this is not even a 10,000 feet overview it is a view from stratosphere and AWS and GCP are just examples for illustration purposes only. </a:t>
            </a:r>
            <a:br>
              <a:rPr lang="en"/>
            </a:br>
            <a:br>
              <a:rPr lang="en"/>
            </a:br>
            <a:r>
              <a:rPr lang="en"/>
              <a:t>The best you can get to is around 70 percent, which is a really good number.  The problem is it requires long term and specific commitment from your part and it doesn’t cover 100% of your infrastructure because your production have certain patterns and your baseline over 3 years is hopefully grows, your infrastructure requires different compute types, and don’t forget that you also need to pay for non-production which has a whole life of its own. </a:t>
            </a:r>
            <a:endParaRPr/>
          </a:p>
          <a:p>
            <a:pPr indent="0" lvl="0" marL="0" rtl="0" algn="l">
              <a:spcBef>
                <a:spcPts val="0"/>
              </a:spcBef>
              <a:spcAft>
                <a:spcPts val="0"/>
              </a:spcAft>
              <a:buNone/>
            </a:pPr>
            <a:br>
              <a:rPr lang="en"/>
            </a:br>
            <a:r>
              <a:rPr lang="en"/>
              <a:t>This is where spot comes into play to complement for this “excess” that is not covered by this commitments.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5d44db39b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5d44db39b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Spot is provisioning model of Compute Capacity where the resources are provisioned out of excess capacity of the data center.</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e55b4e0c8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e55b4e0c8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Ok, so we want to incorporate spot instances in our clusters - what are the main challenges we need to solve?</a:t>
            </a:r>
            <a:endParaRPr sz="1500"/>
          </a:p>
          <a:p>
            <a:pPr indent="0" lvl="0" marL="0" rtl="0" algn="l">
              <a:spcBef>
                <a:spcPts val="0"/>
              </a:spcBef>
              <a:spcAft>
                <a:spcPts val="0"/>
              </a:spcAft>
              <a:buNone/>
            </a:pPr>
            <a:r>
              <a:t/>
            </a:r>
            <a:endParaRPr sz="1500"/>
          </a:p>
          <a:p>
            <a:pPr indent="-323850" lvl="0" marL="457200" rtl="0" algn="l">
              <a:spcBef>
                <a:spcPts val="0"/>
              </a:spcBef>
              <a:spcAft>
                <a:spcPts val="0"/>
              </a:spcAft>
              <a:buSzPts val="1500"/>
              <a:buAutoNum type="arabicPeriod"/>
            </a:pPr>
            <a:r>
              <a:rPr lang="en" sz="1500"/>
              <a:t>Preemptions - the fact that nodes go down unexpectedly and quickly</a:t>
            </a:r>
            <a:endParaRPr sz="1500"/>
          </a:p>
          <a:p>
            <a:pPr indent="-323850" lvl="0" marL="457200" rtl="0" algn="l">
              <a:spcBef>
                <a:spcPts val="0"/>
              </a:spcBef>
              <a:spcAft>
                <a:spcPts val="0"/>
              </a:spcAft>
              <a:buSzPts val="1500"/>
              <a:buAutoNum type="arabicPeriod"/>
            </a:pPr>
            <a:r>
              <a:rPr lang="en" sz="1500"/>
              <a:t>Capacity availability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We’ll look at these concerns from application context and from k8s context</a:t>
            </a:r>
            <a:endParaRPr sz="15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e55b4e0c8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e55b4e0c8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On application side of things first we need to identify which are the lucky ones that get admission to this rollercoaster</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Stateless, interactive, quick to start/stop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Next we need to implement them in such a way that they exit cleanly with minimal noticeable impact for your service end-users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This is done with the help of SIGTERM</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5eaba6137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5eaba6137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On the cluster level we want to ensure continuity regardless of preemption rate and spot availability.</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This can be done by implementing a higer level nodepools that consist of spot and on-demand parts.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need to make application treat this higher level nodepool as standalone pool, separate from other nodepools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and at the same time allow the flexibility to fall in either part of this nodepool depending on its current state.</a:t>
            </a:r>
            <a:endParaRPr sz="1500"/>
          </a:p>
          <a:p>
            <a:pPr indent="0" lvl="0" marL="0" rtl="0" algn="l">
              <a:spcBef>
                <a:spcPts val="0"/>
              </a:spcBef>
              <a:spcAft>
                <a:spcPts val="0"/>
              </a:spcAft>
              <a:buNone/>
            </a:pPr>
            <a:r>
              <a:t/>
            </a:r>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eaba6137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5eaba6137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How do we manage the nodes that go in these nodepools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The Cluster Autoscaler, maintained by k8s SIG Autoscaling, has a concept of Expanders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Expander is a set of strategies that selects which nodepool to scale up based on requirements of pending pods in case when there are multiple suitable nodepools</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e55b4e0c8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e55b4e0c8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40C28"/>
                </a:solidFill>
              </a:rPr>
              <a:t>In theory, theory and practice are the same. In practice they are not</a:t>
            </a:r>
            <a:endParaRPr sz="1500">
              <a:solidFill>
                <a:srgbClr val="040C28"/>
              </a:solidFill>
            </a:endParaRPr>
          </a:p>
          <a:p>
            <a:pPr indent="0" lvl="0" marL="0" rtl="0" algn="l">
              <a:spcBef>
                <a:spcPts val="0"/>
              </a:spcBef>
              <a:spcAft>
                <a:spcPts val="0"/>
              </a:spcAft>
              <a:buNone/>
            </a:pPr>
            <a:r>
              <a:t/>
            </a:r>
            <a:endParaRPr sz="1500">
              <a:solidFill>
                <a:srgbClr val="040C28"/>
              </a:solidFill>
            </a:endParaRPr>
          </a:p>
          <a:p>
            <a:pPr indent="0" lvl="0" marL="0" rtl="0" algn="l">
              <a:spcBef>
                <a:spcPts val="0"/>
              </a:spcBef>
              <a:spcAft>
                <a:spcPts val="0"/>
              </a:spcAft>
              <a:buNone/>
            </a:pPr>
            <a:r>
              <a:rPr lang="en" sz="1500">
                <a:solidFill>
                  <a:srgbClr val="040C28"/>
                </a:solidFill>
              </a:rPr>
              <a:t>Let’s look at the curve balls that reality threw at us</a:t>
            </a:r>
            <a:endParaRPr sz="1500">
              <a:solidFill>
                <a:srgbClr val="040C28"/>
              </a:solidFill>
            </a:endParaRPr>
          </a:p>
          <a:p>
            <a:pPr indent="0" lvl="0" marL="0" rtl="0" algn="l">
              <a:spcBef>
                <a:spcPts val="0"/>
              </a:spcBef>
              <a:spcAft>
                <a:spcPts val="0"/>
              </a:spcAft>
              <a:buNone/>
            </a:pPr>
            <a:r>
              <a:t/>
            </a:r>
            <a:endParaRPr sz="1500">
              <a:solidFill>
                <a:srgbClr val="040C28"/>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37.png"/><Relationship Id="rId5"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7.png"/><Relationship Id="rId4" Type="http://schemas.openxmlformats.org/officeDocument/2006/relationships/image" Target="../media/image9.png"/><Relationship Id="rId5"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0.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1">
  <p:cSld name="CUSTOM_5">
    <p:spTree>
      <p:nvGrpSpPr>
        <p:cNvPr id="10" name="Shape 10"/>
        <p:cNvGrpSpPr/>
        <p:nvPr/>
      </p:nvGrpSpPr>
      <p:grpSpPr>
        <a:xfrm>
          <a:off x="0" y="0"/>
          <a:ext cx="0" cy="0"/>
          <a:chOff x="0" y="0"/>
          <a:chExt cx="0" cy="0"/>
        </a:xfrm>
      </p:grpSpPr>
      <p:sp>
        <p:nvSpPr>
          <p:cNvPr id="11" name="Google Shape;11;p2"/>
          <p:cNvSpPr/>
          <p:nvPr/>
        </p:nvSpPr>
        <p:spPr>
          <a:xfrm>
            <a:off x="457200" y="-5993"/>
            <a:ext cx="914400" cy="109200"/>
          </a:xfrm>
          <a:prstGeom prst="rect">
            <a:avLst/>
          </a:prstGeom>
          <a:solidFill>
            <a:srgbClr val="0086FF"/>
          </a:solidFill>
          <a:ln cap="flat" cmpd="sng" w="9525">
            <a:solidFill>
              <a:srgbClr val="0086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title"/>
          </p:nvPr>
        </p:nvSpPr>
        <p:spPr>
          <a:xfrm>
            <a:off x="457200" y="345200"/>
            <a:ext cx="8213700" cy="66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3" name="Google Shape;13;p2"/>
          <p:cNvSpPr txBox="1"/>
          <p:nvPr>
            <p:ph idx="2" type="title"/>
          </p:nvPr>
        </p:nvSpPr>
        <p:spPr>
          <a:xfrm>
            <a:off x="457200" y="1006600"/>
            <a:ext cx="8213700" cy="3610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atin typeface="Montserrat"/>
                <a:ea typeface="Montserrat"/>
                <a:cs typeface="Montserrat"/>
                <a:sym typeface="Montserrat"/>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14" name="Google Shape;14;p2"/>
          <p:cNvPicPr preferRelativeResize="0"/>
          <p:nvPr/>
        </p:nvPicPr>
        <p:blipFill rotWithShape="1">
          <a:blip r:embed="rId2">
            <a:alphaModFix/>
          </a:blip>
          <a:srcRect b="0" l="0" r="0" t="0"/>
          <a:stretch/>
        </p:blipFill>
        <p:spPr>
          <a:xfrm>
            <a:off x="8110046" y="4595537"/>
            <a:ext cx="876799" cy="403990"/>
          </a:xfrm>
          <a:prstGeom prst="rect">
            <a:avLst/>
          </a:prstGeom>
          <a:noFill/>
          <a:ln>
            <a:noFill/>
          </a:ln>
        </p:spPr>
      </p:pic>
      <p:sp>
        <p:nvSpPr>
          <p:cNvPr id="15" name="Google Shape;15;p2"/>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p:nvPr>
            <p:ph idx="3" type="pic"/>
          </p:nvPr>
        </p:nvSpPr>
        <p:spPr>
          <a:xfrm>
            <a:off x="7981506"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color background 1">
  <p:cSld name="CUSTOM_12">
    <p:spTree>
      <p:nvGrpSpPr>
        <p:cNvPr id="82" name="Shape 82"/>
        <p:cNvGrpSpPr/>
        <p:nvPr/>
      </p:nvGrpSpPr>
      <p:grpSpPr>
        <a:xfrm>
          <a:off x="0" y="0"/>
          <a:ext cx="0" cy="0"/>
          <a:chOff x="0" y="0"/>
          <a:chExt cx="0" cy="0"/>
        </a:xfrm>
      </p:grpSpPr>
      <p:pic>
        <p:nvPicPr>
          <p:cNvPr id="83" name="Google Shape;83;p1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4" name="Google Shape;84;p11"/>
          <p:cNvSpPr txBox="1"/>
          <p:nvPr>
            <p:ph type="title"/>
          </p:nvPr>
        </p:nvSpPr>
        <p:spPr>
          <a:xfrm>
            <a:off x="1243175" y="1160975"/>
            <a:ext cx="6565200" cy="616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85" name="Google Shape;85;p11"/>
          <p:cNvSpPr txBox="1"/>
          <p:nvPr>
            <p:ph idx="1" type="body"/>
          </p:nvPr>
        </p:nvSpPr>
        <p:spPr>
          <a:xfrm>
            <a:off x="1243175" y="1774850"/>
            <a:ext cx="6565200" cy="26961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lt1"/>
              </a:buClr>
              <a:buSzPts val="1600"/>
              <a:buChar char="●"/>
              <a:defRPr>
                <a:solidFill>
                  <a:schemeClr val="lt1"/>
                </a:solidFill>
              </a:defRPr>
            </a:lvl1pPr>
            <a:lvl2pPr indent="-330200" lvl="1" marL="914400" algn="l">
              <a:lnSpc>
                <a:spcPct val="115000"/>
              </a:lnSpc>
              <a:spcBef>
                <a:spcPts val="0"/>
              </a:spcBef>
              <a:spcAft>
                <a:spcPts val="0"/>
              </a:spcAft>
              <a:buClr>
                <a:schemeClr val="lt1"/>
              </a:buClr>
              <a:buSzPts val="1600"/>
              <a:buChar char="○"/>
              <a:defRPr>
                <a:solidFill>
                  <a:schemeClr val="lt1"/>
                </a:solidFill>
              </a:defRPr>
            </a:lvl2pPr>
            <a:lvl3pPr indent="-330200" lvl="2" marL="1371600" algn="l">
              <a:lnSpc>
                <a:spcPct val="115000"/>
              </a:lnSpc>
              <a:spcBef>
                <a:spcPts val="0"/>
              </a:spcBef>
              <a:spcAft>
                <a:spcPts val="0"/>
              </a:spcAft>
              <a:buClr>
                <a:schemeClr val="lt1"/>
              </a:buClr>
              <a:buSzPts val="1600"/>
              <a:buChar char="■"/>
              <a:defRPr>
                <a:solidFill>
                  <a:schemeClr val="lt1"/>
                </a:solidFill>
              </a:defRPr>
            </a:lvl3pPr>
            <a:lvl4pPr indent="-330200" lvl="3" marL="1828800" algn="l">
              <a:lnSpc>
                <a:spcPct val="115000"/>
              </a:lnSpc>
              <a:spcBef>
                <a:spcPts val="0"/>
              </a:spcBef>
              <a:spcAft>
                <a:spcPts val="0"/>
              </a:spcAft>
              <a:buClr>
                <a:schemeClr val="lt1"/>
              </a:buClr>
              <a:buSzPts val="1600"/>
              <a:buChar char="●"/>
              <a:defRPr>
                <a:solidFill>
                  <a:schemeClr val="lt1"/>
                </a:solidFill>
              </a:defRPr>
            </a:lvl4pPr>
            <a:lvl5pPr indent="-330200" lvl="4" marL="2286000" algn="l">
              <a:lnSpc>
                <a:spcPct val="115000"/>
              </a:lnSpc>
              <a:spcBef>
                <a:spcPts val="0"/>
              </a:spcBef>
              <a:spcAft>
                <a:spcPts val="0"/>
              </a:spcAft>
              <a:buClr>
                <a:schemeClr val="lt1"/>
              </a:buClr>
              <a:buSzPts val="1600"/>
              <a:buChar char="○"/>
              <a:defRPr>
                <a:solidFill>
                  <a:schemeClr val="lt1"/>
                </a:solidFill>
              </a:defRPr>
            </a:lvl5pPr>
            <a:lvl6pPr indent="-330200" lvl="5" marL="2743200" algn="l">
              <a:lnSpc>
                <a:spcPct val="115000"/>
              </a:lnSpc>
              <a:spcBef>
                <a:spcPts val="0"/>
              </a:spcBef>
              <a:spcAft>
                <a:spcPts val="0"/>
              </a:spcAft>
              <a:buClr>
                <a:schemeClr val="lt1"/>
              </a:buClr>
              <a:buSzPts val="1600"/>
              <a:buChar char="■"/>
              <a:defRPr>
                <a:solidFill>
                  <a:schemeClr val="lt1"/>
                </a:solidFill>
              </a:defRPr>
            </a:lvl6pPr>
            <a:lvl7pPr indent="-330200" lvl="6" marL="3200400" algn="l">
              <a:lnSpc>
                <a:spcPct val="115000"/>
              </a:lnSpc>
              <a:spcBef>
                <a:spcPts val="0"/>
              </a:spcBef>
              <a:spcAft>
                <a:spcPts val="0"/>
              </a:spcAft>
              <a:buClr>
                <a:schemeClr val="lt1"/>
              </a:buClr>
              <a:buSzPts val="1600"/>
              <a:buChar char="●"/>
              <a:defRPr>
                <a:solidFill>
                  <a:schemeClr val="lt1"/>
                </a:solidFill>
              </a:defRPr>
            </a:lvl7pPr>
            <a:lvl8pPr indent="-330200" lvl="7" marL="3657600" algn="l">
              <a:lnSpc>
                <a:spcPct val="115000"/>
              </a:lnSpc>
              <a:spcBef>
                <a:spcPts val="0"/>
              </a:spcBef>
              <a:spcAft>
                <a:spcPts val="0"/>
              </a:spcAft>
              <a:buClr>
                <a:schemeClr val="lt1"/>
              </a:buClr>
              <a:buSzPts val="1600"/>
              <a:buChar char="○"/>
              <a:defRPr>
                <a:solidFill>
                  <a:schemeClr val="lt1"/>
                </a:solidFill>
              </a:defRPr>
            </a:lvl8pPr>
            <a:lvl9pPr indent="-330200" lvl="8" marL="4114800" algn="l">
              <a:lnSpc>
                <a:spcPct val="115000"/>
              </a:lnSpc>
              <a:spcBef>
                <a:spcPts val="0"/>
              </a:spcBef>
              <a:spcAft>
                <a:spcPts val="0"/>
              </a:spcAft>
              <a:buClr>
                <a:schemeClr val="lt1"/>
              </a:buClr>
              <a:buSzPts val="1600"/>
              <a:buChar char="■"/>
              <a:defRPr>
                <a:solidFill>
                  <a:schemeClr val="lt1"/>
                </a:solidFill>
              </a:defRPr>
            </a:lvl9pPr>
          </a:lstStyle>
          <a:p/>
        </p:txBody>
      </p:sp>
      <p:pic>
        <p:nvPicPr>
          <p:cNvPr id="86" name="Google Shape;86;p11"/>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pic>
        <p:nvPicPr>
          <p:cNvPr id="87" name="Google Shape;87;p11"/>
          <p:cNvPicPr preferRelativeResize="0"/>
          <p:nvPr/>
        </p:nvPicPr>
        <p:blipFill rotWithShape="1">
          <a:blip r:embed="rId4">
            <a:alphaModFix/>
          </a:blip>
          <a:srcRect b="0" l="0" r="0" t="0"/>
          <a:stretch/>
        </p:blipFill>
        <p:spPr>
          <a:xfrm>
            <a:off x="731088" y="314034"/>
            <a:ext cx="1178828" cy="197425"/>
          </a:xfrm>
          <a:prstGeom prst="rect">
            <a:avLst/>
          </a:prstGeom>
          <a:noFill/>
          <a:ln>
            <a:noFill/>
          </a:ln>
        </p:spPr>
      </p:pic>
      <p:pic>
        <p:nvPicPr>
          <p:cNvPr id="88" name="Google Shape;88;p11"/>
          <p:cNvPicPr preferRelativeResize="0"/>
          <p:nvPr/>
        </p:nvPicPr>
        <p:blipFill rotWithShape="1">
          <a:blip r:embed="rId5">
            <a:alphaModFix/>
          </a:blip>
          <a:srcRect b="0" l="0" r="0" t="0"/>
          <a:stretch/>
        </p:blipFill>
        <p:spPr>
          <a:xfrm>
            <a:off x="-217766" y="106755"/>
            <a:ext cx="965564" cy="255116"/>
          </a:xfrm>
          <a:prstGeom prst="rect">
            <a:avLst/>
          </a:prstGeom>
          <a:noFill/>
          <a:ln>
            <a:noFill/>
          </a:ln>
        </p:spPr>
      </p:pic>
      <p:sp>
        <p:nvSpPr>
          <p:cNvPr id="89" name="Google Shape;89;p11"/>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1"/>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1pPr>
            <a:lvl2pPr indent="0" lvl="1"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2pPr>
            <a:lvl3pPr indent="0" lvl="2"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3pPr>
            <a:lvl4pPr indent="0" lvl="3"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4pPr>
            <a:lvl5pPr indent="0" lvl="4"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5pPr>
            <a:lvl6pPr indent="0" lvl="5"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6pPr>
            <a:lvl7pPr indent="0" lvl="6"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7pPr>
            <a:lvl8pPr indent="0" lvl="7"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8pPr>
            <a:lvl9pPr indent="0" lvl="8"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11"/>
          <p:cNvSpPr/>
          <p:nvPr>
            <p:ph idx="2" type="pic"/>
          </p:nvPr>
        </p:nvSpPr>
        <p:spPr>
          <a:xfrm>
            <a:off x="7981506"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ation page blue">
  <p:cSld name="CUSTOM_14">
    <p:spTree>
      <p:nvGrpSpPr>
        <p:cNvPr id="92" name="Shape 92"/>
        <p:cNvGrpSpPr/>
        <p:nvPr/>
      </p:nvGrpSpPr>
      <p:grpSpPr>
        <a:xfrm>
          <a:off x="0" y="0"/>
          <a:ext cx="0" cy="0"/>
          <a:chOff x="0" y="0"/>
          <a:chExt cx="0" cy="0"/>
        </a:xfrm>
      </p:grpSpPr>
      <p:pic>
        <p:nvPicPr>
          <p:cNvPr id="93" name="Google Shape;93;p1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4" name="Google Shape;94;p12"/>
          <p:cNvSpPr/>
          <p:nvPr/>
        </p:nvSpPr>
        <p:spPr>
          <a:xfrm>
            <a:off x="1626575" y="1125425"/>
            <a:ext cx="5925900" cy="2514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2"/>
          <p:cNvSpPr txBox="1"/>
          <p:nvPr>
            <p:ph idx="1" type="subTitle"/>
          </p:nvPr>
        </p:nvSpPr>
        <p:spPr>
          <a:xfrm>
            <a:off x="1962375" y="1448650"/>
            <a:ext cx="5301600" cy="1962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1600"/>
              <a:buNone/>
              <a:defRPr/>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600"/>
              <a:buNone/>
              <a:defRPr/>
            </a:lvl3pPr>
            <a:lvl4pPr lvl="3" algn="l">
              <a:lnSpc>
                <a:spcPct val="115000"/>
              </a:lnSpc>
              <a:spcBef>
                <a:spcPts val="0"/>
              </a:spcBef>
              <a:spcAft>
                <a:spcPts val="0"/>
              </a:spcAft>
              <a:buSzPts val="1600"/>
              <a:buNone/>
              <a:defRPr/>
            </a:lvl4pPr>
            <a:lvl5pPr lvl="4" algn="l">
              <a:lnSpc>
                <a:spcPct val="115000"/>
              </a:lnSpc>
              <a:spcBef>
                <a:spcPts val="0"/>
              </a:spcBef>
              <a:spcAft>
                <a:spcPts val="0"/>
              </a:spcAft>
              <a:buSzPts val="1600"/>
              <a:buNone/>
              <a:defRPr/>
            </a:lvl5pPr>
            <a:lvl6pPr lvl="5" algn="l">
              <a:lnSpc>
                <a:spcPct val="115000"/>
              </a:lnSpc>
              <a:spcBef>
                <a:spcPts val="0"/>
              </a:spcBef>
              <a:spcAft>
                <a:spcPts val="0"/>
              </a:spcAft>
              <a:buSzPts val="1600"/>
              <a:buNone/>
              <a:defRPr/>
            </a:lvl6pPr>
            <a:lvl7pPr lvl="6" algn="l">
              <a:lnSpc>
                <a:spcPct val="115000"/>
              </a:lnSpc>
              <a:spcBef>
                <a:spcPts val="0"/>
              </a:spcBef>
              <a:spcAft>
                <a:spcPts val="0"/>
              </a:spcAft>
              <a:buSzPts val="1600"/>
              <a:buNone/>
              <a:defRPr/>
            </a:lvl7pPr>
            <a:lvl8pPr lvl="7" algn="l">
              <a:lnSpc>
                <a:spcPct val="115000"/>
              </a:lnSpc>
              <a:spcBef>
                <a:spcPts val="0"/>
              </a:spcBef>
              <a:spcAft>
                <a:spcPts val="0"/>
              </a:spcAft>
              <a:buSzPts val="1600"/>
              <a:buNone/>
              <a:defRPr/>
            </a:lvl8pPr>
            <a:lvl9pPr lvl="8" algn="l">
              <a:lnSpc>
                <a:spcPct val="115000"/>
              </a:lnSpc>
              <a:spcBef>
                <a:spcPts val="0"/>
              </a:spcBef>
              <a:spcAft>
                <a:spcPts val="0"/>
              </a:spcAft>
              <a:buSzPts val="1600"/>
              <a:buNone/>
              <a:defRPr/>
            </a:lvl9pPr>
          </a:lstStyle>
          <a:p/>
        </p:txBody>
      </p:sp>
      <p:pic>
        <p:nvPicPr>
          <p:cNvPr id="96" name="Google Shape;96;p12"/>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sp>
        <p:nvSpPr>
          <p:cNvPr id="97" name="Google Shape;97;p12"/>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2"/>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1pPr>
            <a:lvl2pPr indent="0" lvl="1"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2pPr>
            <a:lvl3pPr indent="0" lvl="2"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3pPr>
            <a:lvl4pPr indent="0" lvl="3"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4pPr>
            <a:lvl5pPr indent="0" lvl="4"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5pPr>
            <a:lvl6pPr indent="0" lvl="5"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6pPr>
            <a:lvl7pPr indent="0" lvl="6"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7pPr>
            <a:lvl8pPr indent="0" lvl="7"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8pPr>
            <a:lvl9pPr indent="0" lvl="8"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12"/>
          <p:cNvSpPr/>
          <p:nvPr>
            <p:ph idx="2" type="pic"/>
          </p:nvPr>
        </p:nvSpPr>
        <p:spPr>
          <a:xfrm>
            <a:off x="7981506"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page">
  <p:cSld name="CUSTOM_15">
    <p:spTree>
      <p:nvGrpSpPr>
        <p:cNvPr id="100" name="Shape 100"/>
        <p:cNvGrpSpPr/>
        <p:nvPr/>
      </p:nvGrpSpPr>
      <p:grpSpPr>
        <a:xfrm>
          <a:off x="0" y="0"/>
          <a:ext cx="0" cy="0"/>
          <a:chOff x="0" y="0"/>
          <a:chExt cx="0" cy="0"/>
        </a:xfrm>
      </p:grpSpPr>
      <p:sp>
        <p:nvSpPr>
          <p:cNvPr id="101" name="Google Shape;101;p13"/>
          <p:cNvSpPr/>
          <p:nvPr/>
        </p:nvSpPr>
        <p:spPr>
          <a:xfrm>
            <a:off x="599463" y="2426925"/>
            <a:ext cx="2250600" cy="1899000"/>
          </a:xfrm>
          <a:prstGeom prst="rect">
            <a:avLst/>
          </a:prstGeom>
          <a:solidFill>
            <a:srgbClr val="0086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3446700" y="2426925"/>
            <a:ext cx="2250600" cy="1899000"/>
          </a:xfrm>
          <a:prstGeom prst="rect">
            <a:avLst/>
          </a:prstGeom>
          <a:solidFill>
            <a:srgbClr val="0086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a:off x="6293938" y="2426925"/>
            <a:ext cx="2250600" cy="1899000"/>
          </a:xfrm>
          <a:prstGeom prst="rect">
            <a:avLst/>
          </a:prstGeom>
          <a:solidFill>
            <a:srgbClr val="0086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txBox="1"/>
          <p:nvPr>
            <p:ph idx="1" type="subTitle"/>
          </p:nvPr>
        </p:nvSpPr>
        <p:spPr>
          <a:xfrm>
            <a:off x="821925" y="3236350"/>
            <a:ext cx="1900800" cy="84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600"/>
              <a:buNone/>
              <a:defRPr>
                <a:solidFill>
                  <a:schemeClr val="lt1"/>
                </a:solidFill>
              </a:defRPr>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600"/>
              <a:buNone/>
              <a:defRPr/>
            </a:lvl3pPr>
            <a:lvl4pPr lvl="3" algn="l">
              <a:lnSpc>
                <a:spcPct val="115000"/>
              </a:lnSpc>
              <a:spcBef>
                <a:spcPts val="0"/>
              </a:spcBef>
              <a:spcAft>
                <a:spcPts val="0"/>
              </a:spcAft>
              <a:buSzPts val="1600"/>
              <a:buNone/>
              <a:defRPr/>
            </a:lvl4pPr>
            <a:lvl5pPr lvl="4" algn="l">
              <a:lnSpc>
                <a:spcPct val="115000"/>
              </a:lnSpc>
              <a:spcBef>
                <a:spcPts val="0"/>
              </a:spcBef>
              <a:spcAft>
                <a:spcPts val="0"/>
              </a:spcAft>
              <a:buSzPts val="1600"/>
              <a:buNone/>
              <a:defRPr/>
            </a:lvl5pPr>
            <a:lvl6pPr lvl="5" algn="l">
              <a:lnSpc>
                <a:spcPct val="115000"/>
              </a:lnSpc>
              <a:spcBef>
                <a:spcPts val="0"/>
              </a:spcBef>
              <a:spcAft>
                <a:spcPts val="0"/>
              </a:spcAft>
              <a:buSzPts val="1600"/>
              <a:buNone/>
              <a:defRPr/>
            </a:lvl6pPr>
            <a:lvl7pPr lvl="6" algn="l">
              <a:lnSpc>
                <a:spcPct val="115000"/>
              </a:lnSpc>
              <a:spcBef>
                <a:spcPts val="0"/>
              </a:spcBef>
              <a:spcAft>
                <a:spcPts val="0"/>
              </a:spcAft>
              <a:buSzPts val="1600"/>
              <a:buNone/>
              <a:defRPr/>
            </a:lvl7pPr>
            <a:lvl8pPr lvl="7" algn="l">
              <a:lnSpc>
                <a:spcPct val="115000"/>
              </a:lnSpc>
              <a:spcBef>
                <a:spcPts val="0"/>
              </a:spcBef>
              <a:spcAft>
                <a:spcPts val="0"/>
              </a:spcAft>
              <a:buSzPts val="1600"/>
              <a:buNone/>
              <a:defRPr/>
            </a:lvl8pPr>
            <a:lvl9pPr lvl="8" algn="l">
              <a:lnSpc>
                <a:spcPct val="115000"/>
              </a:lnSpc>
              <a:spcBef>
                <a:spcPts val="0"/>
              </a:spcBef>
              <a:spcAft>
                <a:spcPts val="0"/>
              </a:spcAft>
              <a:buSzPts val="1600"/>
              <a:buNone/>
              <a:defRPr/>
            </a:lvl9pPr>
          </a:lstStyle>
          <a:p/>
        </p:txBody>
      </p:sp>
      <p:sp>
        <p:nvSpPr>
          <p:cNvPr id="105" name="Google Shape;105;p13"/>
          <p:cNvSpPr txBox="1"/>
          <p:nvPr>
            <p:ph idx="2" type="subTitle"/>
          </p:nvPr>
        </p:nvSpPr>
        <p:spPr>
          <a:xfrm>
            <a:off x="3648725" y="3236350"/>
            <a:ext cx="1900800" cy="84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600"/>
              <a:buNone/>
              <a:defRPr>
                <a:solidFill>
                  <a:schemeClr val="lt1"/>
                </a:solidFill>
              </a:defRPr>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600"/>
              <a:buNone/>
              <a:defRPr/>
            </a:lvl3pPr>
            <a:lvl4pPr lvl="3" algn="l">
              <a:lnSpc>
                <a:spcPct val="115000"/>
              </a:lnSpc>
              <a:spcBef>
                <a:spcPts val="0"/>
              </a:spcBef>
              <a:spcAft>
                <a:spcPts val="0"/>
              </a:spcAft>
              <a:buSzPts val="1600"/>
              <a:buNone/>
              <a:defRPr/>
            </a:lvl4pPr>
            <a:lvl5pPr lvl="4" algn="l">
              <a:lnSpc>
                <a:spcPct val="115000"/>
              </a:lnSpc>
              <a:spcBef>
                <a:spcPts val="0"/>
              </a:spcBef>
              <a:spcAft>
                <a:spcPts val="0"/>
              </a:spcAft>
              <a:buSzPts val="1600"/>
              <a:buNone/>
              <a:defRPr/>
            </a:lvl5pPr>
            <a:lvl6pPr lvl="5" algn="l">
              <a:lnSpc>
                <a:spcPct val="115000"/>
              </a:lnSpc>
              <a:spcBef>
                <a:spcPts val="0"/>
              </a:spcBef>
              <a:spcAft>
                <a:spcPts val="0"/>
              </a:spcAft>
              <a:buSzPts val="1600"/>
              <a:buNone/>
              <a:defRPr/>
            </a:lvl6pPr>
            <a:lvl7pPr lvl="6" algn="l">
              <a:lnSpc>
                <a:spcPct val="115000"/>
              </a:lnSpc>
              <a:spcBef>
                <a:spcPts val="0"/>
              </a:spcBef>
              <a:spcAft>
                <a:spcPts val="0"/>
              </a:spcAft>
              <a:buSzPts val="1600"/>
              <a:buNone/>
              <a:defRPr/>
            </a:lvl7pPr>
            <a:lvl8pPr lvl="7" algn="l">
              <a:lnSpc>
                <a:spcPct val="115000"/>
              </a:lnSpc>
              <a:spcBef>
                <a:spcPts val="0"/>
              </a:spcBef>
              <a:spcAft>
                <a:spcPts val="0"/>
              </a:spcAft>
              <a:buSzPts val="1600"/>
              <a:buNone/>
              <a:defRPr/>
            </a:lvl8pPr>
            <a:lvl9pPr lvl="8" algn="l">
              <a:lnSpc>
                <a:spcPct val="115000"/>
              </a:lnSpc>
              <a:spcBef>
                <a:spcPts val="0"/>
              </a:spcBef>
              <a:spcAft>
                <a:spcPts val="0"/>
              </a:spcAft>
              <a:buSzPts val="1600"/>
              <a:buNone/>
              <a:defRPr/>
            </a:lvl9pPr>
          </a:lstStyle>
          <a:p/>
        </p:txBody>
      </p:sp>
      <p:sp>
        <p:nvSpPr>
          <p:cNvPr id="106" name="Google Shape;106;p13"/>
          <p:cNvSpPr txBox="1"/>
          <p:nvPr>
            <p:ph idx="3" type="subTitle"/>
          </p:nvPr>
        </p:nvSpPr>
        <p:spPr>
          <a:xfrm>
            <a:off x="6475525" y="3236350"/>
            <a:ext cx="1900800" cy="8424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600"/>
              <a:buNone/>
              <a:defRPr>
                <a:solidFill>
                  <a:schemeClr val="lt1"/>
                </a:solidFill>
              </a:defRPr>
            </a:lvl1pPr>
            <a:lvl2pPr lvl="1" algn="l">
              <a:lnSpc>
                <a:spcPct val="115000"/>
              </a:lnSpc>
              <a:spcBef>
                <a:spcPts val="0"/>
              </a:spcBef>
              <a:spcAft>
                <a:spcPts val="0"/>
              </a:spcAft>
              <a:buSzPts val="1600"/>
              <a:buNone/>
              <a:defRPr/>
            </a:lvl2pPr>
            <a:lvl3pPr lvl="2" algn="l">
              <a:lnSpc>
                <a:spcPct val="115000"/>
              </a:lnSpc>
              <a:spcBef>
                <a:spcPts val="0"/>
              </a:spcBef>
              <a:spcAft>
                <a:spcPts val="0"/>
              </a:spcAft>
              <a:buSzPts val="1600"/>
              <a:buNone/>
              <a:defRPr/>
            </a:lvl3pPr>
            <a:lvl4pPr lvl="3" algn="l">
              <a:lnSpc>
                <a:spcPct val="115000"/>
              </a:lnSpc>
              <a:spcBef>
                <a:spcPts val="0"/>
              </a:spcBef>
              <a:spcAft>
                <a:spcPts val="0"/>
              </a:spcAft>
              <a:buSzPts val="1600"/>
              <a:buNone/>
              <a:defRPr/>
            </a:lvl4pPr>
            <a:lvl5pPr lvl="4" algn="l">
              <a:lnSpc>
                <a:spcPct val="115000"/>
              </a:lnSpc>
              <a:spcBef>
                <a:spcPts val="0"/>
              </a:spcBef>
              <a:spcAft>
                <a:spcPts val="0"/>
              </a:spcAft>
              <a:buSzPts val="1600"/>
              <a:buNone/>
              <a:defRPr/>
            </a:lvl5pPr>
            <a:lvl6pPr lvl="5" algn="l">
              <a:lnSpc>
                <a:spcPct val="115000"/>
              </a:lnSpc>
              <a:spcBef>
                <a:spcPts val="0"/>
              </a:spcBef>
              <a:spcAft>
                <a:spcPts val="0"/>
              </a:spcAft>
              <a:buSzPts val="1600"/>
              <a:buNone/>
              <a:defRPr/>
            </a:lvl6pPr>
            <a:lvl7pPr lvl="6" algn="l">
              <a:lnSpc>
                <a:spcPct val="115000"/>
              </a:lnSpc>
              <a:spcBef>
                <a:spcPts val="0"/>
              </a:spcBef>
              <a:spcAft>
                <a:spcPts val="0"/>
              </a:spcAft>
              <a:buSzPts val="1600"/>
              <a:buNone/>
              <a:defRPr/>
            </a:lvl7pPr>
            <a:lvl8pPr lvl="7" algn="l">
              <a:lnSpc>
                <a:spcPct val="115000"/>
              </a:lnSpc>
              <a:spcBef>
                <a:spcPts val="0"/>
              </a:spcBef>
              <a:spcAft>
                <a:spcPts val="0"/>
              </a:spcAft>
              <a:buSzPts val="1600"/>
              <a:buNone/>
              <a:defRPr/>
            </a:lvl8pPr>
            <a:lvl9pPr lvl="8" algn="l">
              <a:lnSpc>
                <a:spcPct val="115000"/>
              </a:lnSpc>
              <a:spcBef>
                <a:spcPts val="0"/>
              </a:spcBef>
              <a:spcAft>
                <a:spcPts val="0"/>
              </a:spcAft>
              <a:buSzPts val="1600"/>
              <a:buNone/>
              <a:defRPr/>
            </a:lvl9pPr>
          </a:lstStyle>
          <a:p/>
        </p:txBody>
      </p:sp>
      <p:sp>
        <p:nvSpPr>
          <p:cNvPr id="107" name="Google Shape;107;p13"/>
          <p:cNvSpPr txBox="1"/>
          <p:nvPr>
            <p:ph type="title"/>
          </p:nvPr>
        </p:nvSpPr>
        <p:spPr>
          <a:xfrm>
            <a:off x="832200" y="2578825"/>
            <a:ext cx="1771200" cy="657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08" name="Google Shape;108;p13"/>
          <p:cNvSpPr txBox="1"/>
          <p:nvPr>
            <p:ph idx="4" type="title"/>
          </p:nvPr>
        </p:nvSpPr>
        <p:spPr>
          <a:xfrm>
            <a:off x="3594575" y="2578825"/>
            <a:ext cx="1830600" cy="657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09" name="Google Shape;109;p13"/>
          <p:cNvSpPr txBox="1"/>
          <p:nvPr>
            <p:ph idx="5" type="title"/>
          </p:nvPr>
        </p:nvSpPr>
        <p:spPr>
          <a:xfrm>
            <a:off x="6475525" y="2578825"/>
            <a:ext cx="1900800" cy="657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10" name="Google Shape;110;p13"/>
          <p:cNvSpPr/>
          <p:nvPr/>
        </p:nvSpPr>
        <p:spPr>
          <a:xfrm>
            <a:off x="457200" y="0"/>
            <a:ext cx="914400" cy="109200"/>
          </a:xfrm>
          <a:prstGeom prst="rect">
            <a:avLst/>
          </a:prstGeom>
          <a:solidFill>
            <a:srgbClr val="0086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3"/>
          <p:cNvSpPr txBox="1"/>
          <p:nvPr>
            <p:ph idx="6" type="title"/>
          </p:nvPr>
        </p:nvSpPr>
        <p:spPr>
          <a:xfrm>
            <a:off x="482875" y="452075"/>
            <a:ext cx="6123300" cy="97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112" name="Google Shape;112;p13"/>
          <p:cNvPicPr preferRelativeResize="0"/>
          <p:nvPr/>
        </p:nvPicPr>
        <p:blipFill rotWithShape="1">
          <a:blip r:embed="rId2">
            <a:alphaModFix/>
          </a:blip>
          <a:srcRect b="0" l="0" r="0" t="0"/>
          <a:stretch/>
        </p:blipFill>
        <p:spPr>
          <a:xfrm>
            <a:off x="8110046" y="4595537"/>
            <a:ext cx="876799" cy="403990"/>
          </a:xfrm>
          <a:prstGeom prst="rect">
            <a:avLst/>
          </a:prstGeom>
          <a:noFill/>
          <a:ln>
            <a:noFill/>
          </a:ln>
        </p:spPr>
      </p:pic>
      <p:sp>
        <p:nvSpPr>
          <p:cNvPr id="113" name="Google Shape;113;p13"/>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3"/>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13"/>
          <p:cNvSpPr/>
          <p:nvPr>
            <p:ph idx="7" type="pic"/>
          </p:nvPr>
        </p:nvSpPr>
        <p:spPr>
          <a:xfrm>
            <a:off x="7981506"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4">
  <p:cSld name="CUSTOM_19">
    <p:spTree>
      <p:nvGrpSpPr>
        <p:cNvPr id="116" name="Shape 116"/>
        <p:cNvGrpSpPr/>
        <p:nvPr/>
      </p:nvGrpSpPr>
      <p:grpSpPr>
        <a:xfrm>
          <a:off x="0" y="0"/>
          <a:ext cx="0" cy="0"/>
          <a:chOff x="0" y="0"/>
          <a:chExt cx="0" cy="0"/>
        </a:xfrm>
      </p:grpSpPr>
      <p:pic>
        <p:nvPicPr>
          <p:cNvPr id="117" name="Google Shape;117;p14"/>
          <p:cNvPicPr preferRelativeResize="0"/>
          <p:nvPr/>
        </p:nvPicPr>
        <p:blipFill rotWithShape="1">
          <a:blip r:embed="rId2">
            <a:alphaModFix/>
          </a:blip>
          <a:srcRect b="7806" l="0" r="0" t="7798"/>
          <a:stretch/>
        </p:blipFill>
        <p:spPr>
          <a:xfrm>
            <a:off x="-41000" y="-30134"/>
            <a:ext cx="9215826" cy="5183908"/>
          </a:xfrm>
          <a:prstGeom prst="rect">
            <a:avLst/>
          </a:prstGeom>
          <a:noFill/>
          <a:ln>
            <a:noFill/>
          </a:ln>
        </p:spPr>
      </p:pic>
      <p:sp>
        <p:nvSpPr>
          <p:cNvPr id="118" name="Google Shape;118;p14"/>
          <p:cNvSpPr/>
          <p:nvPr/>
        </p:nvSpPr>
        <p:spPr>
          <a:xfrm>
            <a:off x="-41000" y="2637700"/>
            <a:ext cx="6002400" cy="1090200"/>
          </a:xfrm>
          <a:prstGeom prst="rect">
            <a:avLst/>
          </a:prstGeom>
          <a:solidFill>
            <a:srgbClr val="D62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4"/>
          <p:cNvSpPr txBox="1"/>
          <p:nvPr>
            <p:ph type="title"/>
          </p:nvPr>
        </p:nvSpPr>
        <p:spPr>
          <a:xfrm>
            <a:off x="192100" y="2735525"/>
            <a:ext cx="6377700" cy="62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120" name="Google Shape;120;p14"/>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6">
  <p:cSld name="CUSTOM_25">
    <p:spTree>
      <p:nvGrpSpPr>
        <p:cNvPr id="121" name="Shape 121"/>
        <p:cNvGrpSpPr/>
        <p:nvPr/>
      </p:nvGrpSpPr>
      <p:grpSpPr>
        <a:xfrm>
          <a:off x="0" y="0"/>
          <a:ext cx="0" cy="0"/>
          <a:chOff x="0" y="0"/>
          <a:chExt cx="0" cy="0"/>
        </a:xfrm>
      </p:grpSpPr>
      <p:sp>
        <p:nvSpPr>
          <p:cNvPr id="122" name="Google Shape;122;p15"/>
          <p:cNvSpPr/>
          <p:nvPr/>
        </p:nvSpPr>
        <p:spPr>
          <a:xfrm>
            <a:off x="-41000" y="2637700"/>
            <a:ext cx="6002100" cy="1090200"/>
          </a:xfrm>
          <a:prstGeom prst="rect">
            <a:avLst/>
          </a:prstGeom>
          <a:gradFill>
            <a:gsLst>
              <a:gs pos="0">
                <a:schemeClr val="accent1"/>
              </a:gs>
              <a:gs pos="18000">
                <a:schemeClr val="accent1"/>
              </a:gs>
              <a:gs pos="100000">
                <a:schemeClr val="accent2"/>
              </a:gs>
            </a:gsLst>
            <a:lin ang="180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5"/>
          <p:cNvSpPr txBox="1"/>
          <p:nvPr>
            <p:ph type="title"/>
          </p:nvPr>
        </p:nvSpPr>
        <p:spPr>
          <a:xfrm>
            <a:off x="192100" y="2735525"/>
            <a:ext cx="6377700" cy="62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124" name="Google Shape;124;p15"/>
          <p:cNvPicPr preferRelativeResize="0"/>
          <p:nvPr/>
        </p:nvPicPr>
        <p:blipFill rotWithShape="1">
          <a:blip r:embed="rId2">
            <a:alphaModFix/>
          </a:blip>
          <a:srcRect b="0" l="0" r="0" t="0"/>
          <a:stretch/>
        </p:blipFill>
        <p:spPr>
          <a:xfrm>
            <a:off x="7319740" y="216131"/>
            <a:ext cx="1597432" cy="944495"/>
          </a:xfrm>
          <a:prstGeom prst="rect">
            <a:avLst/>
          </a:prstGeom>
          <a:noFill/>
          <a:ln>
            <a:noFill/>
          </a:ln>
        </p:spPr>
      </p:pic>
      <p:sp>
        <p:nvSpPr>
          <p:cNvPr id="125" name="Google Shape;125;p15"/>
          <p:cNvSpPr/>
          <p:nvPr>
            <p:ph idx="2" type="pic"/>
          </p:nvPr>
        </p:nvSpPr>
        <p:spPr>
          <a:xfrm>
            <a:off x="7981506" y="4393969"/>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7">
  <p:cSld name="CUSTOM_25_1">
    <p:spTree>
      <p:nvGrpSpPr>
        <p:cNvPr id="126" name="Shape 126"/>
        <p:cNvGrpSpPr/>
        <p:nvPr/>
      </p:nvGrpSpPr>
      <p:grpSpPr>
        <a:xfrm>
          <a:off x="0" y="0"/>
          <a:ext cx="0" cy="0"/>
          <a:chOff x="0" y="0"/>
          <a:chExt cx="0" cy="0"/>
        </a:xfrm>
      </p:grpSpPr>
      <p:sp>
        <p:nvSpPr>
          <p:cNvPr id="127" name="Google Shape;127;p16"/>
          <p:cNvSpPr/>
          <p:nvPr/>
        </p:nvSpPr>
        <p:spPr>
          <a:xfrm>
            <a:off x="-41000" y="2637700"/>
            <a:ext cx="6002100" cy="1090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6"/>
          <p:cNvSpPr txBox="1"/>
          <p:nvPr>
            <p:ph type="title"/>
          </p:nvPr>
        </p:nvSpPr>
        <p:spPr>
          <a:xfrm>
            <a:off x="192100" y="2735525"/>
            <a:ext cx="6377700" cy="62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129" name="Google Shape;129;p16"/>
          <p:cNvPicPr preferRelativeResize="0"/>
          <p:nvPr/>
        </p:nvPicPr>
        <p:blipFill rotWithShape="1">
          <a:blip r:embed="rId2">
            <a:alphaModFix/>
          </a:blip>
          <a:srcRect b="0" l="0" r="0" t="0"/>
          <a:stretch/>
        </p:blipFill>
        <p:spPr>
          <a:xfrm>
            <a:off x="7319740" y="216131"/>
            <a:ext cx="1597432" cy="944495"/>
          </a:xfrm>
          <a:prstGeom prst="rect">
            <a:avLst/>
          </a:prstGeom>
          <a:noFill/>
          <a:ln>
            <a:noFill/>
          </a:ln>
        </p:spPr>
      </p:pic>
      <p:sp>
        <p:nvSpPr>
          <p:cNvPr id="130" name="Google Shape;130;p16"/>
          <p:cNvSpPr/>
          <p:nvPr>
            <p:ph idx="2" type="pic"/>
          </p:nvPr>
        </p:nvSpPr>
        <p:spPr>
          <a:xfrm>
            <a:off x="7981506" y="4393969"/>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slide 1">
  <p:cSld name="CUSTOM_21">
    <p:spTree>
      <p:nvGrpSpPr>
        <p:cNvPr id="131" name="Shape 131"/>
        <p:cNvGrpSpPr/>
        <p:nvPr/>
      </p:nvGrpSpPr>
      <p:grpSpPr>
        <a:xfrm>
          <a:off x="0" y="0"/>
          <a:ext cx="0" cy="0"/>
          <a:chOff x="0" y="0"/>
          <a:chExt cx="0" cy="0"/>
        </a:xfrm>
      </p:grpSpPr>
      <p:pic>
        <p:nvPicPr>
          <p:cNvPr id="132" name="Google Shape;132;p17"/>
          <p:cNvPicPr preferRelativeResize="0"/>
          <p:nvPr/>
        </p:nvPicPr>
        <p:blipFill rotWithShape="1">
          <a:blip r:embed="rId2">
            <a:alphaModFix/>
          </a:blip>
          <a:srcRect b="0" l="0" r="0" t="0"/>
          <a:stretch/>
        </p:blipFill>
        <p:spPr>
          <a:xfrm>
            <a:off x="3643000" y="0"/>
            <a:ext cx="5500999" cy="5143500"/>
          </a:xfrm>
          <a:prstGeom prst="rect">
            <a:avLst/>
          </a:prstGeom>
          <a:noFill/>
          <a:ln>
            <a:noFill/>
          </a:ln>
        </p:spPr>
      </p:pic>
      <p:sp>
        <p:nvSpPr>
          <p:cNvPr id="133" name="Google Shape;133;p17"/>
          <p:cNvSpPr/>
          <p:nvPr>
            <p:ph idx="2" type="pic"/>
          </p:nvPr>
        </p:nvSpPr>
        <p:spPr>
          <a:xfrm>
            <a:off x="-13700" y="-30825"/>
            <a:ext cx="3656700" cy="5212800"/>
          </a:xfrm>
          <a:prstGeom prst="rect">
            <a:avLst/>
          </a:prstGeom>
          <a:noFill/>
          <a:ln>
            <a:noFill/>
          </a:ln>
        </p:spPr>
      </p:sp>
      <p:sp>
        <p:nvSpPr>
          <p:cNvPr id="134" name="Google Shape;134;p17"/>
          <p:cNvSpPr txBox="1"/>
          <p:nvPr>
            <p:ph type="ctrTitle"/>
          </p:nvPr>
        </p:nvSpPr>
        <p:spPr>
          <a:xfrm>
            <a:off x="3926526" y="2634850"/>
            <a:ext cx="3165900" cy="205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Clr>
                <a:schemeClr val="lt1"/>
              </a:buClr>
              <a:buSzPts val="2600"/>
              <a:buNone/>
              <a:defRPr sz="2600">
                <a:solidFill>
                  <a:schemeClr val="lt1"/>
                </a:solidFill>
              </a:defRPr>
            </a:lvl2pPr>
            <a:lvl3pPr lvl="2" algn="l">
              <a:lnSpc>
                <a:spcPct val="100000"/>
              </a:lnSpc>
              <a:spcBef>
                <a:spcPts val="0"/>
              </a:spcBef>
              <a:spcAft>
                <a:spcPts val="0"/>
              </a:spcAft>
              <a:buClr>
                <a:schemeClr val="lt1"/>
              </a:buClr>
              <a:buSzPts val="2600"/>
              <a:buNone/>
              <a:defRPr sz="2600">
                <a:solidFill>
                  <a:schemeClr val="lt1"/>
                </a:solidFill>
              </a:defRPr>
            </a:lvl3pPr>
            <a:lvl4pPr lvl="3" algn="l">
              <a:lnSpc>
                <a:spcPct val="100000"/>
              </a:lnSpc>
              <a:spcBef>
                <a:spcPts val="0"/>
              </a:spcBef>
              <a:spcAft>
                <a:spcPts val="0"/>
              </a:spcAft>
              <a:buClr>
                <a:schemeClr val="lt1"/>
              </a:buClr>
              <a:buSzPts val="2600"/>
              <a:buNone/>
              <a:defRPr sz="2600">
                <a:solidFill>
                  <a:schemeClr val="lt1"/>
                </a:solidFill>
              </a:defRPr>
            </a:lvl4pPr>
            <a:lvl5pPr lvl="4" algn="l">
              <a:lnSpc>
                <a:spcPct val="100000"/>
              </a:lnSpc>
              <a:spcBef>
                <a:spcPts val="0"/>
              </a:spcBef>
              <a:spcAft>
                <a:spcPts val="0"/>
              </a:spcAft>
              <a:buClr>
                <a:schemeClr val="lt1"/>
              </a:buClr>
              <a:buSzPts val="2600"/>
              <a:buNone/>
              <a:defRPr sz="2600">
                <a:solidFill>
                  <a:schemeClr val="lt1"/>
                </a:solidFill>
              </a:defRPr>
            </a:lvl5pPr>
            <a:lvl6pPr lvl="5" algn="l">
              <a:lnSpc>
                <a:spcPct val="100000"/>
              </a:lnSpc>
              <a:spcBef>
                <a:spcPts val="0"/>
              </a:spcBef>
              <a:spcAft>
                <a:spcPts val="0"/>
              </a:spcAft>
              <a:buClr>
                <a:schemeClr val="lt1"/>
              </a:buClr>
              <a:buSzPts val="2600"/>
              <a:buNone/>
              <a:defRPr sz="2600">
                <a:solidFill>
                  <a:schemeClr val="lt1"/>
                </a:solidFill>
              </a:defRPr>
            </a:lvl6pPr>
            <a:lvl7pPr lvl="6" algn="l">
              <a:lnSpc>
                <a:spcPct val="100000"/>
              </a:lnSpc>
              <a:spcBef>
                <a:spcPts val="0"/>
              </a:spcBef>
              <a:spcAft>
                <a:spcPts val="0"/>
              </a:spcAft>
              <a:buClr>
                <a:schemeClr val="lt1"/>
              </a:buClr>
              <a:buSzPts val="2600"/>
              <a:buNone/>
              <a:defRPr sz="2600">
                <a:solidFill>
                  <a:schemeClr val="lt1"/>
                </a:solidFill>
              </a:defRPr>
            </a:lvl7pPr>
            <a:lvl8pPr lvl="7" algn="l">
              <a:lnSpc>
                <a:spcPct val="100000"/>
              </a:lnSpc>
              <a:spcBef>
                <a:spcPts val="0"/>
              </a:spcBef>
              <a:spcAft>
                <a:spcPts val="0"/>
              </a:spcAft>
              <a:buClr>
                <a:schemeClr val="lt1"/>
              </a:buClr>
              <a:buSzPts val="2600"/>
              <a:buNone/>
              <a:defRPr sz="2600">
                <a:solidFill>
                  <a:schemeClr val="lt1"/>
                </a:solidFill>
              </a:defRPr>
            </a:lvl8pPr>
            <a:lvl9pPr lvl="8" algn="l">
              <a:lnSpc>
                <a:spcPct val="100000"/>
              </a:lnSpc>
              <a:spcBef>
                <a:spcPts val="0"/>
              </a:spcBef>
              <a:spcAft>
                <a:spcPts val="0"/>
              </a:spcAft>
              <a:buClr>
                <a:schemeClr val="lt1"/>
              </a:buClr>
              <a:buSzPts val="2600"/>
              <a:buNone/>
              <a:defRPr sz="2600">
                <a:solidFill>
                  <a:schemeClr val="lt1"/>
                </a:solidFill>
              </a:defRPr>
            </a:lvl9pPr>
          </a:lstStyle>
          <a:p/>
        </p:txBody>
      </p:sp>
      <p:pic>
        <p:nvPicPr>
          <p:cNvPr id="135" name="Google Shape;135;p17"/>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pic>
        <p:nvPicPr>
          <p:cNvPr id="136" name="Google Shape;136;p17"/>
          <p:cNvPicPr preferRelativeResize="0"/>
          <p:nvPr/>
        </p:nvPicPr>
        <p:blipFill rotWithShape="1">
          <a:blip r:embed="rId4">
            <a:alphaModFix/>
          </a:blip>
          <a:srcRect b="0" l="0" r="0" t="0"/>
          <a:stretch/>
        </p:blipFill>
        <p:spPr>
          <a:xfrm>
            <a:off x="6846847" y="1105635"/>
            <a:ext cx="10182438" cy="1804801"/>
          </a:xfrm>
          <a:prstGeom prst="rect">
            <a:avLst/>
          </a:prstGeom>
          <a:noFill/>
          <a:ln>
            <a:noFill/>
          </a:ln>
        </p:spPr>
      </p:pic>
      <p:sp>
        <p:nvSpPr>
          <p:cNvPr id="137" name="Google Shape;137;p17"/>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7"/>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39" name="Google Shape;139;p17"/>
          <p:cNvSpPr/>
          <p:nvPr>
            <p:ph idx="3" type="pic"/>
          </p:nvPr>
        </p:nvSpPr>
        <p:spPr>
          <a:xfrm>
            <a:off x="7981506" y="143973"/>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slide 2">
  <p:cSld name="CUSTOM_21_1">
    <p:spTree>
      <p:nvGrpSpPr>
        <p:cNvPr id="140" name="Shape 140"/>
        <p:cNvGrpSpPr/>
        <p:nvPr/>
      </p:nvGrpSpPr>
      <p:grpSpPr>
        <a:xfrm>
          <a:off x="0" y="0"/>
          <a:ext cx="0" cy="0"/>
          <a:chOff x="0" y="0"/>
          <a:chExt cx="0" cy="0"/>
        </a:xfrm>
      </p:grpSpPr>
      <p:sp>
        <p:nvSpPr>
          <p:cNvPr id="141" name="Google Shape;141;p18"/>
          <p:cNvSpPr/>
          <p:nvPr>
            <p:ph idx="2" type="pic"/>
          </p:nvPr>
        </p:nvSpPr>
        <p:spPr>
          <a:xfrm>
            <a:off x="-13700" y="-30825"/>
            <a:ext cx="3656700" cy="5212800"/>
          </a:xfrm>
          <a:prstGeom prst="rect">
            <a:avLst/>
          </a:prstGeom>
          <a:noFill/>
          <a:ln>
            <a:noFill/>
          </a:ln>
        </p:spPr>
      </p:sp>
      <p:sp>
        <p:nvSpPr>
          <p:cNvPr id="142" name="Google Shape;142;p18"/>
          <p:cNvSpPr/>
          <p:nvPr/>
        </p:nvSpPr>
        <p:spPr>
          <a:xfrm rot="10800000">
            <a:off x="3643000" y="-28050"/>
            <a:ext cx="5501100" cy="5212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8"/>
          <p:cNvSpPr txBox="1"/>
          <p:nvPr>
            <p:ph type="ctrTitle"/>
          </p:nvPr>
        </p:nvSpPr>
        <p:spPr>
          <a:xfrm>
            <a:off x="3926526" y="2634850"/>
            <a:ext cx="3165900" cy="205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Clr>
                <a:schemeClr val="lt1"/>
              </a:buClr>
              <a:buSzPts val="2600"/>
              <a:buNone/>
              <a:defRPr sz="2600">
                <a:solidFill>
                  <a:schemeClr val="lt1"/>
                </a:solidFill>
              </a:defRPr>
            </a:lvl2pPr>
            <a:lvl3pPr lvl="2" algn="l">
              <a:lnSpc>
                <a:spcPct val="100000"/>
              </a:lnSpc>
              <a:spcBef>
                <a:spcPts val="0"/>
              </a:spcBef>
              <a:spcAft>
                <a:spcPts val="0"/>
              </a:spcAft>
              <a:buClr>
                <a:schemeClr val="lt1"/>
              </a:buClr>
              <a:buSzPts val="2600"/>
              <a:buNone/>
              <a:defRPr sz="2600">
                <a:solidFill>
                  <a:schemeClr val="lt1"/>
                </a:solidFill>
              </a:defRPr>
            </a:lvl3pPr>
            <a:lvl4pPr lvl="3" algn="l">
              <a:lnSpc>
                <a:spcPct val="100000"/>
              </a:lnSpc>
              <a:spcBef>
                <a:spcPts val="0"/>
              </a:spcBef>
              <a:spcAft>
                <a:spcPts val="0"/>
              </a:spcAft>
              <a:buClr>
                <a:schemeClr val="lt1"/>
              </a:buClr>
              <a:buSzPts val="2600"/>
              <a:buNone/>
              <a:defRPr sz="2600">
                <a:solidFill>
                  <a:schemeClr val="lt1"/>
                </a:solidFill>
              </a:defRPr>
            </a:lvl4pPr>
            <a:lvl5pPr lvl="4" algn="l">
              <a:lnSpc>
                <a:spcPct val="100000"/>
              </a:lnSpc>
              <a:spcBef>
                <a:spcPts val="0"/>
              </a:spcBef>
              <a:spcAft>
                <a:spcPts val="0"/>
              </a:spcAft>
              <a:buClr>
                <a:schemeClr val="lt1"/>
              </a:buClr>
              <a:buSzPts val="2600"/>
              <a:buNone/>
              <a:defRPr sz="2600">
                <a:solidFill>
                  <a:schemeClr val="lt1"/>
                </a:solidFill>
              </a:defRPr>
            </a:lvl5pPr>
            <a:lvl6pPr lvl="5" algn="l">
              <a:lnSpc>
                <a:spcPct val="100000"/>
              </a:lnSpc>
              <a:spcBef>
                <a:spcPts val="0"/>
              </a:spcBef>
              <a:spcAft>
                <a:spcPts val="0"/>
              </a:spcAft>
              <a:buClr>
                <a:schemeClr val="lt1"/>
              </a:buClr>
              <a:buSzPts val="2600"/>
              <a:buNone/>
              <a:defRPr sz="2600">
                <a:solidFill>
                  <a:schemeClr val="lt1"/>
                </a:solidFill>
              </a:defRPr>
            </a:lvl6pPr>
            <a:lvl7pPr lvl="6" algn="l">
              <a:lnSpc>
                <a:spcPct val="100000"/>
              </a:lnSpc>
              <a:spcBef>
                <a:spcPts val="0"/>
              </a:spcBef>
              <a:spcAft>
                <a:spcPts val="0"/>
              </a:spcAft>
              <a:buClr>
                <a:schemeClr val="lt1"/>
              </a:buClr>
              <a:buSzPts val="2600"/>
              <a:buNone/>
              <a:defRPr sz="2600">
                <a:solidFill>
                  <a:schemeClr val="lt1"/>
                </a:solidFill>
              </a:defRPr>
            </a:lvl7pPr>
            <a:lvl8pPr lvl="7" algn="l">
              <a:lnSpc>
                <a:spcPct val="100000"/>
              </a:lnSpc>
              <a:spcBef>
                <a:spcPts val="0"/>
              </a:spcBef>
              <a:spcAft>
                <a:spcPts val="0"/>
              </a:spcAft>
              <a:buClr>
                <a:schemeClr val="lt1"/>
              </a:buClr>
              <a:buSzPts val="2600"/>
              <a:buNone/>
              <a:defRPr sz="2600">
                <a:solidFill>
                  <a:schemeClr val="lt1"/>
                </a:solidFill>
              </a:defRPr>
            </a:lvl8pPr>
            <a:lvl9pPr lvl="8" algn="l">
              <a:lnSpc>
                <a:spcPct val="100000"/>
              </a:lnSpc>
              <a:spcBef>
                <a:spcPts val="0"/>
              </a:spcBef>
              <a:spcAft>
                <a:spcPts val="0"/>
              </a:spcAft>
              <a:buClr>
                <a:schemeClr val="lt1"/>
              </a:buClr>
              <a:buSzPts val="2600"/>
              <a:buNone/>
              <a:defRPr sz="2600">
                <a:solidFill>
                  <a:schemeClr val="lt1"/>
                </a:solidFill>
              </a:defRPr>
            </a:lvl9pPr>
          </a:lstStyle>
          <a:p/>
        </p:txBody>
      </p:sp>
      <p:pic>
        <p:nvPicPr>
          <p:cNvPr id="144" name="Google Shape;144;p18"/>
          <p:cNvPicPr preferRelativeResize="0"/>
          <p:nvPr/>
        </p:nvPicPr>
        <p:blipFill rotWithShape="1">
          <a:blip r:embed="rId2">
            <a:alphaModFix/>
          </a:blip>
          <a:srcRect b="0" l="0" r="0" t="0"/>
          <a:stretch/>
        </p:blipFill>
        <p:spPr>
          <a:xfrm>
            <a:off x="8110046" y="4595537"/>
            <a:ext cx="876799" cy="403990"/>
          </a:xfrm>
          <a:prstGeom prst="rect">
            <a:avLst/>
          </a:prstGeom>
          <a:noFill/>
          <a:ln>
            <a:noFill/>
          </a:ln>
        </p:spPr>
      </p:pic>
      <p:sp>
        <p:nvSpPr>
          <p:cNvPr id="145" name="Google Shape;145;p18"/>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8"/>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pic>
        <p:nvPicPr>
          <p:cNvPr id="147" name="Google Shape;147;p18"/>
          <p:cNvPicPr preferRelativeResize="0"/>
          <p:nvPr/>
        </p:nvPicPr>
        <p:blipFill rotWithShape="1">
          <a:blip r:embed="rId3">
            <a:alphaModFix/>
          </a:blip>
          <a:srcRect b="0" l="0" r="0" t="0"/>
          <a:stretch/>
        </p:blipFill>
        <p:spPr>
          <a:xfrm>
            <a:off x="6846847" y="1105635"/>
            <a:ext cx="10182438" cy="1804801"/>
          </a:xfrm>
          <a:prstGeom prst="rect">
            <a:avLst/>
          </a:prstGeom>
          <a:noFill/>
          <a:ln>
            <a:noFill/>
          </a:ln>
        </p:spPr>
      </p:pic>
      <p:sp>
        <p:nvSpPr>
          <p:cNvPr id="148" name="Google Shape;148;p18"/>
          <p:cNvSpPr/>
          <p:nvPr>
            <p:ph idx="3" type="pic"/>
          </p:nvPr>
        </p:nvSpPr>
        <p:spPr>
          <a:xfrm>
            <a:off x="7981506" y="143973"/>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1">
  <p:cSld name="CUSTOM_22">
    <p:spTree>
      <p:nvGrpSpPr>
        <p:cNvPr id="149" name="Shape 149"/>
        <p:cNvGrpSpPr/>
        <p:nvPr/>
      </p:nvGrpSpPr>
      <p:grpSpPr>
        <a:xfrm>
          <a:off x="0" y="0"/>
          <a:ext cx="0" cy="0"/>
          <a:chOff x="0" y="0"/>
          <a:chExt cx="0" cy="0"/>
        </a:xfrm>
      </p:grpSpPr>
      <p:pic>
        <p:nvPicPr>
          <p:cNvPr id="150" name="Google Shape;150;p19"/>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51" name="Google Shape;151;p19"/>
          <p:cNvPicPr preferRelativeResize="0"/>
          <p:nvPr/>
        </p:nvPicPr>
        <p:blipFill rotWithShape="1">
          <a:blip r:embed="rId3">
            <a:alphaModFix/>
          </a:blip>
          <a:srcRect b="0" l="0" r="0" t="0"/>
          <a:stretch/>
        </p:blipFill>
        <p:spPr>
          <a:xfrm>
            <a:off x="0" y="466883"/>
            <a:ext cx="9144000" cy="1620742"/>
          </a:xfrm>
          <a:prstGeom prst="rect">
            <a:avLst/>
          </a:prstGeom>
          <a:noFill/>
          <a:ln>
            <a:noFill/>
          </a:ln>
        </p:spPr>
      </p:pic>
      <p:pic>
        <p:nvPicPr>
          <p:cNvPr id="152" name="Google Shape;152;p19"/>
          <p:cNvPicPr preferRelativeResize="0"/>
          <p:nvPr/>
        </p:nvPicPr>
        <p:blipFill rotWithShape="1">
          <a:blip r:embed="rId4">
            <a:alphaModFix/>
          </a:blip>
          <a:srcRect b="0" l="0" r="0" t="0"/>
          <a:stretch/>
        </p:blipFill>
        <p:spPr>
          <a:xfrm>
            <a:off x="0" y="2858100"/>
            <a:ext cx="9144000" cy="2332362"/>
          </a:xfrm>
          <a:prstGeom prst="rect">
            <a:avLst/>
          </a:prstGeom>
          <a:noFill/>
          <a:ln>
            <a:noFill/>
          </a:ln>
        </p:spPr>
      </p:pic>
      <p:sp>
        <p:nvSpPr>
          <p:cNvPr id="153" name="Google Shape;153;p19"/>
          <p:cNvSpPr txBox="1"/>
          <p:nvPr>
            <p:ph type="title"/>
          </p:nvPr>
        </p:nvSpPr>
        <p:spPr>
          <a:xfrm>
            <a:off x="311700" y="2571750"/>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SzPts val="4000"/>
              <a:buFont typeface="Montserrat"/>
              <a:buNone/>
              <a:defRPr b="1" sz="4000">
                <a:latin typeface="Montserrat"/>
                <a:ea typeface="Montserrat"/>
                <a:cs typeface="Montserrat"/>
                <a:sym typeface="Montserrat"/>
              </a:defRPr>
            </a:lvl2pPr>
            <a:lvl3pPr lvl="2" algn="l">
              <a:lnSpc>
                <a:spcPct val="100000"/>
              </a:lnSpc>
              <a:spcBef>
                <a:spcPts val="0"/>
              </a:spcBef>
              <a:spcAft>
                <a:spcPts val="0"/>
              </a:spcAft>
              <a:buSzPts val="4000"/>
              <a:buFont typeface="Montserrat"/>
              <a:buNone/>
              <a:defRPr b="1" sz="4000">
                <a:latin typeface="Montserrat"/>
                <a:ea typeface="Montserrat"/>
                <a:cs typeface="Montserrat"/>
                <a:sym typeface="Montserrat"/>
              </a:defRPr>
            </a:lvl3pPr>
            <a:lvl4pPr lvl="3" algn="l">
              <a:lnSpc>
                <a:spcPct val="100000"/>
              </a:lnSpc>
              <a:spcBef>
                <a:spcPts val="0"/>
              </a:spcBef>
              <a:spcAft>
                <a:spcPts val="0"/>
              </a:spcAft>
              <a:buSzPts val="4000"/>
              <a:buFont typeface="Montserrat"/>
              <a:buNone/>
              <a:defRPr b="1" sz="4000">
                <a:latin typeface="Montserrat"/>
                <a:ea typeface="Montserrat"/>
                <a:cs typeface="Montserrat"/>
                <a:sym typeface="Montserrat"/>
              </a:defRPr>
            </a:lvl4pPr>
            <a:lvl5pPr lvl="4" algn="l">
              <a:lnSpc>
                <a:spcPct val="100000"/>
              </a:lnSpc>
              <a:spcBef>
                <a:spcPts val="0"/>
              </a:spcBef>
              <a:spcAft>
                <a:spcPts val="0"/>
              </a:spcAft>
              <a:buSzPts val="4000"/>
              <a:buFont typeface="Montserrat"/>
              <a:buNone/>
              <a:defRPr b="1" sz="4000">
                <a:latin typeface="Montserrat"/>
                <a:ea typeface="Montserrat"/>
                <a:cs typeface="Montserrat"/>
                <a:sym typeface="Montserrat"/>
              </a:defRPr>
            </a:lvl5pPr>
            <a:lvl6pPr lvl="5" algn="l">
              <a:lnSpc>
                <a:spcPct val="100000"/>
              </a:lnSpc>
              <a:spcBef>
                <a:spcPts val="0"/>
              </a:spcBef>
              <a:spcAft>
                <a:spcPts val="0"/>
              </a:spcAft>
              <a:buSzPts val="4000"/>
              <a:buFont typeface="Montserrat"/>
              <a:buNone/>
              <a:defRPr b="1" sz="4000">
                <a:latin typeface="Montserrat"/>
                <a:ea typeface="Montserrat"/>
                <a:cs typeface="Montserrat"/>
                <a:sym typeface="Montserrat"/>
              </a:defRPr>
            </a:lvl6pPr>
            <a:lvl7pPr lvl="6" algn="l">
              <a:lnSpc>
                <a:spcPct val="100000"/>
              </a:lnSpc>
              <a:spcBef>
                <a:spcPts val="0"/>
              </a:spcBef>
              <a:spcAft>
                <a:spcPts val="0"/>
              </a:spcAft>
              <a:buSzPts val="4000"/>
              <a:buFont typeface="Montserrat"/>
              <a:buNone/>
              <a:defRPr b="1" sz="4000">
                <a:latin typeface="Montserrat"/>
                <a:ea typeface="Montserrat"/>
                <a:cs typeface="Montserrat"/>
                <a:sym typeface="Montserrat"/>
              </a:defRPr>
            </a:lvl7pPr>
            <a:lvl8pPr lvl="7" algn="l">
              <a:lnSpc>
                <a:spcPct val="100000"/>
              </a:lnSpc>
              <a:spcBef>
                <a:spcPts val="0"/>
              </a:spcBef>
              <a:spcAft>
                <a:spcPts val="0"/>
              </a:spcAft>
              <a:buSzPts val="4000"/>
              <a:buFont typeface="Montserrat"/>
              <a:buNone/>
              <a:defRPr b="1" sz="4000">
                <a:latin typeface="Montserrat"/>
                <a:ea typeface="Montserrat"/>
                <a:cs typeface="Montserrat"/>
                <a:sym typeface="Montserrat"/>
              </a:defRPr>
            </a:lvl8pPr>
            <a:lvl9pPr lvl="8" algn="l">
              <a:lnSpc>
                <a:spcPct val="100000"/>
              </a:lnSpc>
              <a:spcBef>
                <a:spcPts val="0"/>
              </a:spcBef>
              <a:spcAft>
                <a:spcPts val="0"/>
              </a:spcAft>
              <a:buSzPts val="4000"/>
              <a:buFont typeface="Montserrat"/>
              <a:buNone/>
              <a:defRPr b="1" sz="4000">
                <a:latin typeface="Montserrat"/>
                <a:ea typeface="Montserrat"/>
                <a:cs typeface="Montserrat"/>
                <a:sym typeface="Montserrat"/>
              </a:defRPr>
            </a:lvl9pPr>
          </a:lstStyle>
          <a:p/>
        </p:txBody>
      </p:sp>
      <p:pic>
        <p:nvPicPr>
          <p:cNvPr id="154" name="Google Shape;154;p19"/>
          <p:cNvPicPr preferRelativeResize="0"/>
          <p:nvPr/>
        </p:nvPicPr>
        <p:blipFill rotWithShape="1">
          <a:blip r:embed="rId5">
            <a:alphaModFix/>
          </a:blip>
          <a:srcRect b="0" l="0" r="0" t="0"/>
          <a:stretch/>
        </p:blipFill>
        <p:spPr>
          <a:xfrm>
            <a:off x="3457846" y="770475"/>
            <a:ext cx="2228309" cy="13171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1">
  <p:cSld name="1_Closing slide 1">
    <p:spTree>
      <p:nvGrpSpPr>
        <p:cNvPr id="155" name="Shape 155"/>
        <p:cNvGrpSpPr/>
        <p:nvPr/>
      </p:nvGrpSpPr>
      <p:grpSpPr>
        <a:xfrm>
          <a:off x="0" y="0"/>
          <a:ext cx="0" cy="0"/>
          <a:chOff x="0" y="0"/>
          <a:chExt cx="0" cy="0"/>
        </a:xfrm>
      </p:grpSpPr>
      <p:pic>
        <p:nvPicPr>
          <p:cNvPr id="156" name="Google Shape;156;p20"/>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57" name="Google Shape;157;p20"/>
          <p:cNvPicPr preferRelativeResize="0"/>
          <p:nvPr/>
        </p:nvPicPr>
        <p:blipFill rotWithShape="1">
          <a:blip r:embed="rId3">
            <a:alphaModFix/>
          </a:blip>
          <a:srcRect b="0" l="0" r="0" t="0"/>
          <a:stretch/>
        </p:blipFill>
        <p:spPr>
          <a:xfrm>
            <a:off x="0" y="4592001"/>
            <a:ext cx="9144000" cy="477759"/>
          </a:xfrm>
          <a:prstGeom prst="rect">
            <a:avLst/>
          </a:prstGeom>
          <a:noFill/>
          <a:ln>
            <a:noFill/>
          </a:ln>
        </p:spPr>
      </p:pic>
      <p:pic>
        <p:nvPicPr>
          <p:cNvPr id="158" name="Google Shape;158;p20"/>
          <p:cNvPicPr preferRelativeResize="0"/>
          <p:nvPr/>
        </p:nvPicPr>
        <p:blipFill rotWithShape="1">
          <a:blip r:embed="rId4">
            <a:alphaModFix/>
          </a:blip>
          <a:srcRect b="0" l="0" r="0" t="0"/>
          <a:stretch/>
        </p:blipFill>
        <p:spPr>
          <a:xfrm>
            <a:off x="0" y="466883"/>
            <a:ext cx="9144000" cy="1620742"/>
          </a:xfrm>
          <a:prstGeom prst="rect">
            <a:avLst/>
          </a:prstGeom>
          <a:noFill/>
          <a:ln>
            <a:noFill/>
          </a:ln>
        </p:spPr>
      </p:pic>
      <p:sp>
        <p:nvSpPr>
          <p:cNvPr id="159" name="Google Shape;159;p20"/>
          <p:cNvSpPr txBox="1"/>
          <p:nvPr>
            <p:ph type="title"/>
          </p:nvPr>
        </p:nvSpPr>
        <p:spPr>
          <a:xfrm>
            <a:off x="311700" y="2571750"/>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SzPts val="4000"/>
              <a:buFont typeface="Montserrat"/>
              <a:buNone/>
              <a:defRPr b="1" sz="4000">
                <a:latin typeface="Montserrat"/>
                <a:ea typeface="Montserrat"/>
                <a:cs typeface="Montserrat"/>
                <a:sym typeface="Montserrat"/>
              </a:defRPr>
            </a:lvl2pPr>
            <a:lvl3pPr lvl="2" algn="l">
              <a:lnSpc>
                <a:spcPct val="100000"/>
              </a:lnSpc>
              <a:spcBef>
                <a:spcPts val="0"/>
              </a:spcBef>
              <a:spcAft>
                <a:spcPts val="0"/>
              </a:spcAft>
              <a:buSzPts val="4000"/>
              <a:buFont typeface="Montserrat"/>
              <a:buNone/>
              <a:defRPr b="1" sz="4000">
                <a:latin typeface="Montserrat"/>
                <a:ea typeface="Montserrat"/>
                <a:cs typeface="Montserrat"/>
                <a:sym typeface="Montserrat"/>
              </a:defRPr>
            </a:lvl3pPr>
            <a:lvl4pPr lvl="3" algn="l">
              <a:lnSpc>
                <a:spcPct val="100000"/>
              </a:lnSpc>
              <a:spcBef>
                <a:spcPts val="0"/>
              </a:spcBef>
              <a:spcAft>
                <a:spcPts val="0"/>
              </a:spcAft>
              <a:buSzPts val="4000"/>
              <a:buFont typeface="Montserrat"/>
              <a:buNone/>
              <a:defRPr b="1" sz="4000">
                <a:latin typeface="Montserrat"/>
                <a:ea typeface="Montserrat"/>
                <a:cs typeface="Montserrat"/>
                <a:sym typeface="Montserrat"/>
              </a:defRPr>
            </a:lvl4pPr>
            <a:lvl5pPr lvl="4" algn="l">
              <a:lnSpc>
                <a:spcPct val="100000"/>
              </a:lnSpc>
              <a:spcBef>
                <a:spcPts val="0"/>
              </a:spcBef>
              <a:spcAft>
                <a:spcPts val="0"/>
              </a:spcAft>
              <a:buSzPts val="4000"/>
              <a:buFont typeface="Montserrat"/>
              <a:buNone/>
              <a:defRPr b="1" sz="4000">
                <a:latin typeface="Montserrat"/>
                <a:ea typeface="Montserrat"/>
                <a:cs typeface="Montserrat"/>
                <a:sym typeface="Montserrat"/>
              </a:defRPr>
            </a:lvl5pPr>
            <a:lvl6pPr lvl="5" algn="l">
              <a:lnSpc>
                <a:spcPct val="100000"/>
              </a:lnSpc>
              <a:spcBef>
                <a:spcPts val="0"/>
              </a:spcBef>
              <a:spcAft>
                <a:spcPts val="0"/>
              </a:spcAft>
              <a:buSzPts val="4000"/>
              <a:buFont typeface="Montserrat"/>
              <a:buNone/>
              <a:defRPr b="1" sz="4000">
                <a:latin typeface="Montserrat"/>
                <a:ea typeface="Montserrat"/>
                <a:cs typeface="Montserrat"/>
                <a:sym typeface="Montserrat"/>
              </a:defRPr>
            </a:lvl6pPr>
            <a:lvl7pPr lvl="6" algn="l">
              <a:lnSpc>
                <a:spcPct val="100000"/>
              </a:lnSpc>
              <a:spcBef>
                <a:spcPts val="0"/>
              </a:spcBef>
              <a:spcAft>
                <a:spcPts val="0"/>
              </a:spcAft>
              <a:buSzPts val="4000"/>
              <a:buFont typeface="Montserrat"/>
              <a:buNone/>
              <a:defRPr b="1" sz="4000">
                <a:latin typeface="Montserrat"/>
                <a:ea typeface="Montserrat"/>
                <a:cs typeface="Montserrat"/>
                <a:sym typeface="Montserrat"/>
              </a:defRPr>
            </a:lvl7pPr>
            <a:lvl8pPr lvl="7" algn="l">
              <a:lnSpc>
                <a:spcPct val="100000"/>
              </a:lnSpc>
              <a:spcBef>
                <a:spcPts val="0"/>
              </a:spcBef>
              <a:spcAft>
                <a:spcPts val="0"/>
              </a:spcAft>
              <a:buSzPts val="4000"/>
              <a:buFont typeface="Montserrat"/>
              <a:buNone/>
              <a:defRPr b="1" sz="4000">
                <a:latin typeface="Montserrat"/>
                <a:ea typeface="Montserrat"/>
                <a:cs typeface="Montserrat"/>
                <a:sym typeface="Montserrat"/>
              </a:defRPr>
            </a:lvl8pPr>
            <a:lvl9pPr lvl="8" algn="l">
              <a:lnSpc>
                <a:spcPct val="100000"/>
              </a:lnSpc>
              <a:spcBef>
                <a:spcPts val="0"/>
              </a:spcBef>
              <a:spcAft>
                <a:spcPts val="0"/>
              </a:spcAft>
              <a:buSzPts val="4000"/>
              <a:buFont typeface="Montserrat"/>
              <a:buNone/>
              <a:defRPr b="1" sz="4000">
                <a:latin typeface="Montserrat"/>
                <a:ea typeface="Montserrat"/>
                <a:cs typeface="Montserrat"/>
                <a:sym typeface="Montserrat"/>
              </a:defRPr>
            </a:lvl9pPr>
          </a:lstStyle>
          <a:p/>
        </p:txBody>
      </p:sp>
      <p:pic>
        <p:nvPicPr>
          <p:cNvPr id="160" name="Google Shape;160;p20"/>
          <p:cNvPicPr preferRelativeResize="0"/>
          <p:nvPr/>
        </p:nvPicPr>
        <p:blipFill rotWithShape="1">
          <a:blip r:embed="rId5">
            <a:alphaModFix/>
          </a:blip>
          <a:srcRect b="0" l="0" r="0" t="0"/>
          <a:stretch/>
        </p:blipFill>
        <p:spPr>
          <a:xfrm>
            <a:off x="3457846" y="770475"/>
            <a:ext cx="2228309" cy="13171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white">
  <p:cSld name="1. Title slide wide">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0" name="Google Shape;20;p3"/>
          <p:cNvPicPr preferRelativeResize="0"/>
          <p:nvPr/>
        </p:nvPicPr>
        <p:blipFill rotWithShape="1">
          <a:blip r:embed="rId3">
            <a:alphaModFix/>
          </a:blip>
          <a:srcRect b="0" l="0" r="0" t="0"/>
          <a:stretch/>
        </p:blipFill>
        <p:spPr>
          <a:xfrm>
            <a:off x="0" y="2811138"/>
            <a:ext cx="9144000" cy="2332362"/>
          </a:xfrm>
          <a:prstGeom prst="rect">
            <a:avLst/>
          </a:prstGeom>
          <a:noFill/>
          <a:ln>
            <a:noFill/>
          </a:ln>
        </p:spPr>
      </p:pic>
      <p:sp>
        <p:nvSpPr>
          <p:cNvPr id="21" name="Google Shape;21;p3"/>
          <p:cNvSpPr txBox="1"/>
          <p:nvPr>
            <p:ph type="title"/>
          </p:nvPr>
        </p:nvSpPr>
        <p:spPr>
          <a:xfrm>
            <a:off x="821483" y="2566836"/>
            <a:ext cx="7500900" cy="750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2pPr>
            <a:lvl3pPr lvl="2"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3pPr>
            <a:lvl4pPr lvl="3"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4pPr>
            <a:lvl5pPr lvl="4"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5pPr>
            <a:lvl6pPr lvl="5"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6pPr>
            <a:lvl7pPr lvl="6"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7pPr>
            <a:lvl8pPr lvl="7"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8pPr>
            <a:lvl9pPr lvl="8"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9pPr>
          </a:lstStyle>
          <a:p/>
        </p:txBody>
      </p:sp>
      <p:sp>
        <p:nvSpPr>
          <p:cNvPr id="22" name="Google Shape;22;p3"/>
          <p:cNvSpPr txBox="1"/>
          <p:nvPr>
            <p:ph idx="1" type="subTitle"/>
          </p:nvPr>
        </p:nvSpPr>
        <p:spPr>
          <a:xfrm>
            <a:off x="821483" y="3329919"/>
            <a:ext cx="7500900" cy="647400"/>
          </a:xfrm>
          <a:prstGeom prst="rect">
            <a:avLst/>
          </a:prstGeom>
          <a:noFill/>
          <a:ln>
            <a:noFill/>
          </a:ln>
        </p:spPr>
        <p:txBody>
          <a:bodyPr anchorCtr="0" anchor="t" bIns="91425" lIns="91425" spcFirstLastPara="1" rIns="91425" wrap="square" tIns="0">
            <a:normAutofit/>
          </a:bodyPr>
          <a:lstStyle>
            <a:lvl1pPr lvl="0" algn="ctr">
              <a:lnSpc>
                <a:spcPct val="115000"/>
              </a:lnSpc>
              <a:spcBef>
                <a:spcPts val="0"/>
              </a:spcBef>
              <a:spcAft>
                <a:spcPts val="0"/>
              </a:spcAft>
              <a:buClr>
                <a:schemeClr val="lt1"/>
              </a:buClr>
              <a:buSzPts val="2000"/>
              <a:buFont typeface="Montserrat SemiBold"/>
              <a:buNone/>
              <a:defRPr sz="2000">
                <a:solidFill>
                  <a:schemeClr val="lt1"/>
                </a:solidFill>
                <a:latin typeface="Montserrat SemiBold"/>
                <a:ea typeface="Montserrat SemiBold"/>
                <a:cs typeface="Montserrat SemiBold"/>
                <a:sym typeface="Montserrat SemiBold"/>
              </a:defRPr>
            </a:lvl1pPr>
            <a:lvl2pPr lvl="1" algn="l">
              <a:lnSpc>
                <a:spcPct val="115000"/>
              </a:lnSpc>
              <a:spcBef>
                <a:spcPts val="0"/>
              </a:spcBef>
              <a:spcAft>
                <a:spcPts val="0"/>
              </a:spcAft>
              <a:buClr>
                <a:srgbClr val="0086FF"/>
              </a:buClr>
              <a:buSzPts val="1600"/>
              <a:buNone/>
              <a:defRPr>
                <a:solidFill>
                  <a:srgbClr val="0086FF"/>
                </a:solidFill>
              </a:defRPr>
            </a:lvl2pPr>
            <a:lvl3pPr lvl="2" algn="l">
              <a:lnSpc>
                <a:spcPct val="115000"/>
              </a:lnSpc>
              <a:spcBef>
                <a:spcPts val="0"/>
              </a:spcBef>
              <a:spcAft>
                <a:spcPts val="0"/>
              </a:spcAft>
              <a:buClr>
                <a:srgbClr val="0086FF"/>
              </a:buClr>
              <a:buSzPts val="1600"/>
              <a:buNone/>
              <a:defRPr>
                <a:solidFill>
                  <a:srgbClr val="0086FF"/>
                </a:solidFill>
              </a:defRPr>
            </a:lvl3pPr>
            <a:lvl4pPr lvl="3" algn="l">
              <a:lnSpc>
                <a:spcPct val="115000"/>
              </a:lnSpc>
              <a:spcBef>
                <a:spcPts val="0"/>
              </a:spcBef>
              <a:spcAft>
                <a:spcPts val="0"/>
              </a:spcAft>
              <a:buClr>
                <a:srgbClr val="0086FF"/>
              </a:buClr>
              <a:buSzPts val="1600"/>
              <a:buNone/>
              <a:defRPr>
                <a:solidFill>
                  <a:srgbClr val="0086FF"/>
                </a:solidFill>
              </a:defRPr>
            </a:lvl4pPr>
            <a:lvl5pPr lvl="4" algn="l">
              <a:lnSpc>
                <a:spcPct val="115000"/>
              </a:lnSpc>
              <a:spcBef>
                <a:spcPts val="0"/>
              </a:spcBef>
              <a:spcAft>
                <a:spcPts val="0"/>
              </a:spcAft>
              <a:buClr>
                <a:srgbClr val="0086FF"/>
              </a:buClr>
              <a:buSzPts val="1600"/>
              <a:buNone/>
              <a:defRPr>
                <a:solidFill>
                  <a:srgbClr val="0086FF"/>
                </a:solidFill>
              </a:defRPr>
            </a:lvl5pPr>
            <a:lvl6pPr lvl="5" algn="l">
              <a:lnSpc>
                <a:spcPct val="115000"/>
              </a:lnSpc>
              <a:spcBef>
                <a:spcPts val="0"/>
              </a:spcBef>
              <a:spcAft>
                <a:spcPts val="0"/>
              </a:spcAft>
              <a:buClr>
                <a:srgbClr val="0086FF"/>
              </a:buClr>
              <a:buSzPts val="1600"/>
              <a:buNone/>
              <a:defRPr>
                <a:solidFill>
                  <a:srgbClr val="0086FF"/>
                </a:solidFill>
              </a:defRPr>
            </a:lvl6pPr>
            <a:lvl7pPr lvl="6" algn="l">
              <a:lnSpc>
                <a:spcPct val="115000"/>
              </a:lnSpc>
              <a:spcBef>
                <a:spcPts val="0"/>
              </a:spcBef>
              <a:spcAft>
                <a:spcPts val="0"/>
              </a:spcAft>
              <a:buClr>
                <a:srgbClr val="0086FF"/>
              </a:buClr>
              <a:buSzPts val="1600"/>
              <a:buNone/>
              <a:defRPr>
                <a:solidFill>
                  <a:srgbClr val="0086FF"/>
                </a:solidFill>
              </a:defRPr>
            </a:lvl7pPr>
            <a:lvl8pPr lvl="7" algn="l">
              <a:lnSpc>
                <a:spcPct val="115000"/>
              </a:lnSpc>
              <a:spcBef>
                <a:spcPts val="0"/>
              </a:spcBef>
              <a:spcAft>
                <a:spcPts val="0"/>
              </a:spcAft>
              <a:buClr>
                <a:srgbClr val="0086FF"/>
              </a:buClr>
              <a:buSzPts val="1600"/>
              <a:buNone/>
              <a:defRPr>
                <a:solidFill>
                  <a:srgbClr val="0086FF"/>
                </a:solidFill>
              </a:defRPr>
            </a:lvl8pPr>
            <a:lvl9pPr lvl="8" algn="l">
              <a:lnSpc>
                <a:spcPct val="115000"/>
              </a:lnSpc>
              <a:spcBef>
                <a:spcPts val="0"/>
              </a:spcBef>
              <a:spcAft>
                <a:spcPts val="0"/>
              </a:spcAft>
              <a:buClr>
                <a:srgbClr val="0086FF"/>
              </a:buClr>
              <a:buSzPts val="1600"/>
              <a:buNone/>
              <a:defRPr>
                <a:solidFill>
                  <a:srgbClr val="0086FF"/>
                </a:solidFill>
              </a:defRPr>
            </a:lvl9pPr>
          </a:lstStyle>
          <a:p/>
        </p:txBody>
      </p:sp>
      <p:pic>
        <p:nvPicPr>
          <p:cNvPr id="23" name="Google Shape;23;p3"/>
          <p:cNvPicPr preferRelativeResize="0"/>
          <p:nvPr/>
        </p:nvPicPr>
        <p:blipFill rotWithShape="1">
          <a:blip r:embed="rId4">
            <a:alphaModFix/>
          </a:blip>
          <a:srcRect b="0" l="0" r="0" t="0"/>
          <a:stretch/>
        </p:blipFill>
        <p:spPr>
          <a:xfrm>
            <a:off x="262270" y="185512"/>
            <a:ext cx="8619463" cy="1527770"/>
          </a:xfrm>
          <a:prstGeom prst="rect">
            <a:avLst/>
          </a:prstGeom>
          <a:noFill/>
          <a:ln>
            <a:noFill/>
          </a:ln>
        </p:spPr>
      </p:pic>
      <p:pic>
        <p:nvPicPr>
          <p:cNvPr id="24" name="Google Shape;24;p3"/>
          <p:cNvPicPr preferRelativeResize="0"/>
          <p:nvPr/>
        </p:nvPicPr>
        <p:blipFill rotWithShape="1">
          <a:blip r:embed="rId5">
            <a:alphaModFix/>
          </a:blip>
          <a:srcRect b="0" l="0" r="0" t="0"/>
          <a:stretch/>
        </p:blipFill>
        <p:spPr>
          <a:xfrm>
            <a:off x="3487621" y="855622"/>
            <a:ext cx="2168757" cy="1281950"/>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p:cSld name="2_White">
    <p:bg>
      <p:bgPr>
        <a:solidFill>
          <a:schemeClr val="lt1"/>
        </a:solidFill>
      </p:bgPr>
    </p:bg>
    <p:spTree>
      <p:nvGrpSpPr>
        <p:cNvPr id="161" name="Shape 161"/>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pink">
  <p:cSld name="1. Title slide Sponsor">
    <p:spTree>
      <p:nvGrpSpPr>
        <p:cNvPr id="162" name="Shape 162"/>
        <p:cNvGrpSpPr/>
        <p:nvPr/>
      </p:nvGrpSpPr>
      <p:grpSpPr>
        <a:xfrm>
          <a:off x="0" y="0"/>
          <a:ext cx="0" cy="0"/>
          <a:chOff x="0" y="0"/>
          <a:chExt cx="0" cy="0"/>
        </a:xfrm>
      </p:grpSpPr>
      <p:pic>
        <p:nvPicPr>
          <p:cNvPr id="163" name="Google Shape;163;p22"/>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64" name="Google Shape;164;p22"/>
          <p:cNvPicPr preferRelativeResize="0"/>
          <p:nvPr/>
        </p:nvPicPr>
        <p:blipFill rotWithShape="1">
          <a:blip r:embed="rId3">
            <a:alphaModFix/>
          </a:blip>
          <a:srcRect b="0" l="0" r="0" t="0"/>
          <a:stretch/>
        </p:blipFill>
        <p:spPr>
          <a:xfrm>
            <a:off x="7998846" y="444848"/>
            <a:ext cx="984684" cy="260167"/>
          </a:xfrm>
          <a:prstGeom prst="rect">
            <a:avLst/>
          </a:prstGeom>
          <a:noFill/>
          <a:ln>
            <a:noFill/>
          </a:ln>
        </p:spPr>
      </p:pic>
      <p:pic>
        <p:nvPicPr>
          <p:cNvPr id="165" name="Google Shape;165;p22"/>
          <p:cNvPicPr preferRelativeResize="0"/>
          <p:nvPr/>
        </p:nvPicPr>
        <p:blipFill rotWithShape="1">
          <a:blip r:embed="rId4">
            <a:alphaModFix/>
          </a:blip>
          <a:srcRect b="0" l="0" r="0" t="0"/>
          <a:stretch/>
        </p:blipFill>
        <p:spPr>
          <a:xfrm>
            <a:off x="7026496" y="211647"/>
            <a:ext cx="1100117" cy="184243"/>
          </a:xfrm>
          <a:prstGeom prst="rect">
            <a:avLst/>
          </a:prstGeom>
          <a:noFill/>
          <a:ln>
            <a:noFill/>
          </a:ln>
        </p:spPr>
      </p:pic>
      <p:pic>
        <p:nvPicPr>
          <p:cNvPr id="166" name="Google Shape;166;p22"/>
          <p:cNvPicPr preferRelativeResize="0"/>
          <p:nvPr/>
        </p:nvPicPr>
        <p:blipFill rotWithShape="1">
          <a:blip r:embed="rId5">
            <a:alphaModFix/>
          </a:blip>
          <a:srcRect b="0" l="0" r="0" t="0"/>
          <a:stretch/>
        </p:blipFill>
        <p:spPr>
          <a:xfrm>
            <a:off x="2733201" y="528622"/>
            <a:ext cx="1453719" cy="859292"/>
          </a:xfrm>
          <a:prstGeom prst="rect">
            <a:avLst/>
          </a:prstGeom>
          <a:noFill/>
          <a:ln>
            <a:noFill/>
          </a:ln>
        </p:spPr>
      </p:pic>
      <p:pic>
        <p:nvPicPr>
          <p:cNvPr id="167" name="Google Shape;167;p22"/>
          <p:cNvPicPr preferRelativeResize="0"/>
          <p:nvPr/>
        </p:nvPicPr>
        <p:blipFill rotWithShape="1">
          <a:blip r:embed="rId6">
            <a:alphaModFix/>
          </a:blip>
          <a:srcRect b="0" l="0" r="0" t="0"/>
          <a:stretch/>
        </p:blipFill>
        <p:spPr>
          <a:xfrm>
            <a:off x="0" y="3744526"/>
            <a:ext cx="9143998" cy="1595873"/>
          </a:xfrm>
          <a:prstGeom prst="rect">
            <a:avLst/>
          </a:prstGeom>
          <a:noFill/>
          <a:ln>
            <a:noFill/>
          </a:ln>
        </p:spPr>
      </p:pic>
      <p:sp>
        <p:nvSpPr>
          <p:cNvPr id="168" name="Google Shape;168;p22"/>
          <p:cNvSpPr txBox="1"/>
          <p:nvPr>
            <p:ph type="title"/>
          </p:nvPr>
        </p:nvSpPr>
        <p:spPr>
          <a:xfrm>
            <a:off x="821483" y="1987927"/>
            <a:ext cx="7500900" cy="750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2pPr>
            <a:lvl3pPr lvl="2"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3pPr>
            <a:lvl4pPr lvl="3"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4pPr>
            <a:lvl5pPr lvl="4"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5pPr>
            <a:lvl6pPr lvl="5"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6pPr>
            <a:lvl7pPr lvl="6"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7pPr>
            <a:lvl8pPr lvl="7"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8pPr>
            <a:lvl9pPr lvl="8"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9pPr>
          </a:lstStyle>
          <a:p/>
        </p:txBody>
      </p:sp>
      <p:sp>
        <p:nvSpPr>
          <p:cNvPr id="169" name="Google Shape;169;p22"/>
          <p:cNvSpPr txBox="1"/>
          <p:nvPr>
            <p:ph idx="1" type="subTitle"/>
          </p:nvPr>
        </p:nvSpPr>
        <p:spPr>
          <a:xfrm>
            <a:off x="821483" y="2737927"/>
            <a:ext cx="7500900" cy="647400"/>
          </a:xfrm>
          <a:prstGeom prst="rect">
            <a:avLst/>
          </a:prstGeom>
          <a:noFill/>
          <a:ln>
            <a:noFill/>
          </a:ln>
        </p:spPr>
        <p:txBody>
          <a:bodyPr anchorCtr="0" anchor="t" bIns="91425" lIns="91425" spcFirstLastPara="1" rIns="91425" wrap="square" tIns="0">
            <a:normAutofit/>
          </a:bodyPr>
          <a:lstStyle>
            <a:lvl1pPr lvl="0" algn="ctr">
              <a:lnSpc>
                <a:spcPct val="115000"/>
              </a:lnSpc>
              <a:spcBef>
                <a:spcPts val="0"/>
              </a:spcBef>
              <a:spcAft>
                <a:spcPts val="0"/>
              </a:spcAft>
              <a:buClr>
                <a:schemeClr val="lt1"/>
              </a:buClr>
              <a:buSzPts val="2000"/>
              <a:buFont typeface="Montserrat SemiBold"/>
              <a:buNone/>
              <a:defRPr sz="2000">
                <a:solidFill>
                  <a:schemeClr val="lt1"/>
                </a:solidFill>
                <a:latin typeface="Montserrat SemiBold"/>
                <a:ea typeface="Montserrat SemiBold"/>
                <a:cs typeface="Montserrat SemiBold"/>
                <a:sym typeface="Montserrat SemiBold"/>
              </a:defRPr>
            </a:lvl1pPr>
            <a:lvl2pPr lvl="1" algn="l">
              <a:lnSpc>
                <a:spcPct val="115000"/>
              </a:lnSpc>
              <a:spcBef>
                <a:spcPts val="0"/>
              </a:spcBef>
              <a:spcAft>
                <a:spcPts val="0"/>
              </a:spcAft>
              <a:buClr>
                <a:srgbClr val="0086FF"/>
              </a:buClr>
              <a:buSzPts val="1600"/>
              <a:buNone/>
              <a:defRPr>
                <a:solidFill>
                  <a:srgbClr val="0086FF"/>
                </a:solidFill>
              </a:defRPr>
            </a:lvl2pPr>
            <a:lvl3pPr lvl="2" algn="l">
              <a:lnSpc>
                <a:spcPct val="115000"/>
              </a:lnSpc>
              <a:spcBef>
                <a:spcPts val="0"/>
              </a:spcBef>
              <a:spcAft>
                <a:spcPts val="0"/>
              </a:spcAft>
              <a:buClr>
                <a:srgbClr val="0086FF"/>
              </a:buClr>
              <a:buSzPts val="1600"/>
              <a:buNone/>
              <a:defRPr>
                <a:solidFill>
                  <a:srgbClr val="0086FF"/>
                </a:solidFill>
              </a:defRPr>
            </a:lvl3pPr>
            <a:lvl4pPr lvl="3" algn="l">
              <a:lnSpc>
                <a:spcPct val="115000"/>
              </a:lnSpc>
              <a:spcBef>
                <a:spcPts val="0"/>
              </a:spcBef>
              <a:spcAft>
                <a:spcPts val="0"/>
              </a:spcAft>
              <a:buClr>
                <a:srgbClr val="0086FF"/>
              </a:buClr>
              <a:buSzPts val="1600"/>
              <a:buNone/>
              <a:defRPr>
                <a:solidFill>
                  <a:srgbClr val="0086FF"/>
                </a:solidFill>
              </a:defRPr>
            </a:lvl4pPr>
            <a:lvl5pPr lvl="4" algn="l">
              <a:lnSpc>
                <a:spcPct val="115000"/>
              </a:lnSpc>
              <a:spcBef>
                <a:spcPts val="0"/>
              </a:spcBef>
              <a:spcAft>
                <a:spcPts val="0"/>
              </a:spcAft>
              <a:buClr>
                <a:srgbClr val="0086FF"/>
              </a:buClr>
              <a:buSzPts val="1600"/>
              <a:buNone/>
              <a:defRPr>
                <a:solidFill>
                  <a:srgbClr val="0086FF"/>
                </a:solidFill>
              </a:defRPr>
            </a:lvl5pPr>
            <a:lvl6pPr lvl="5" algn="l">
              <a:lnSpc>
                <a:spcPct val="115000"/>
              </a:lnSpc>
              <a:spcBef>
                <a:spcPts val="0"/>
              </a:spcBef>
              <a:spcAft>
                <a:spcPts val="0"/>
              </a:spcAft>
              <a:buClr>
                <a:srgbClr val="0086FF"/>
              </a:buClr>
              <a:buSzPts val="1600"/>
              <a:buNone/>
              <a:defRPr>
                <a:solidFill>
                  <a:srgbClr val="0086FF"/>
                </a:solidFill>
              </a:defRPr>
            </a:lvl6pPr>
            <a:lvl7pPr lvl="6" algn="l">
              <a:lnSpc>
                <a:spcPct val="115000"/>
              </a:lnSpc>
              <a:spcBef>
                <a:spcPts val="0"/>
              </a:spcBef>
              <a:spcAft>
                <a:spcPts val="0"/>
              </a:spcAft>
              <a:buClr>
                <a:srgbClr val="0086FF"/>
              </a:buClr>
              <a:buSzPts val="1600"/>
              <a:buNone/>
              <a:defRPr>
                <a:solidFill>
                  <a:srgbClr val="0086FF"/>
                </a:solidFill>
              </a:defRPr>
            </a:lvl7pPr>
            <a:lvl8pPr lvl="7" algn="l">
              <a:lnSpc>
                <a:spcPct val="115000"/>
              </a:lnSpc>
              <a:spcBef>
                <a:spcPts val="0"/>
              </a:spcBef>
              <a:spcAft>
                <a:spcPts val="0"/>
              </a:spcAft>
              <a:buClr>
                <a:srgbClr val="0086FF"/>
              </a:buClr>
              <a:buSzPts val="1600"/>
              <a:buNone/>
              <a:defRPr>
                <a:solidFill>
                  <a:srgbClr val="0086FF"/>
                </a:solidFill>
              </a:defRPr>
            </a:lvl8pPr>
            <a:lvl9pPr lvl="8" algn="l">
              <a:lnSpc>
                <a:spcPct val="115000"/>
              </a:lnSpc>
              <a:spcBef>
                <a:spcPts val="0"/>
              </a:spcBef>
              <a:spcAft>
                <a:spcPts val="0"/>
              </a:spcAft>
              <a:buClr>
                <a:srgbClr val="0086FF"/>
              </a:buClr>
              <a:buSzPts val="1600"/>
              <a:buNone/>
              <a:defRPr>
                <a:solidFill>
                  <a:srgbClr val="0086FF"/>
                </a:solidFill>
              </a:defRPr>
            </a:lvl9pPr>
          </a:lstStyle>
          <a:p/>
        </p:txBody>
      </p:sp>
      <p:pic>
        <p:nvPicPr>
          <p:cNvPr id="170" name="Google Shape;170;p22"/>
          <p:cNvPicPr preferRelativeResize="0"/>
          <p:nvPr/>
        </p:nvPicPr>
        <p:blipFill rotWithShape="1">
          <a:blip r:embed="rId4">
            <a:alphaModFix/>
          </a:blip>
          <a:srcRect b="0" l="0" r="0" t="0"/>
          <a:stretch/>
        </p:blipFill>
        <p:spPr>
          <a:xfrm>
            <a:off x="271424" y="1444485"/>
            <a:ext cx="1100117" cy="184243"/>
          </a:xfrm>
          <a:prstGeom prst="rect">
            <a:avLst/>
          </a:prstGeom>
          <a:noFill/>
          <a:ln>
            <a:noFill/>
          </a:ln>
        </p:spPr>
      </p:pic>
    </p:spTree>
  </p:cSld>
  <p:clrMapOvr>
    <a:masterClrMapping/>
  </p:clrMapOvr>
  <p:extLst>
    <p:ext uri="{DCECCB84-F9BA-43D5-87BE-67443E8EF086}">
      <p15:sldGuideLst>
        <p15:guide id="1" pos="3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1_Agenda 1">
    <p:spTree>
      <p:nvGrpSpPr>
        <p:cNvPr id="171" name="Shape 171"/>
        <p:cNvGrpSpPr/>
        <p:nvPr/>
      </p:nvGrpSpPr>
      <p:grpSpPr>
        <a:xfrm>
          <a:off x="0" y="0"/>
          <a:ext cx="0" cy="0"/>
          <a:chOff x="0" y="0"/>
          <a:chExt cx="0" cy="0"/>
        </a:xfrm>
      </p:grpSpPr>
      <p:sp>
        <p:nvSpPr>
          <p:cNvPr id="172" name="Google Shape;172;p23"/>
          <p:cNvSpPr txBox="1"/>
          <p:nvPr>
            <p:ph type="title"/>
          </p:nvPr>
        </p:nvSpPr>
        <p:spPr>
          <a:xfrm>
            <a:off x="523975" y="1121275"/>
            <a:ext cx="8219100" cy="688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173" name="Google Shape;173;p23"/>
          <p:cNvSpPr txBox="1"/>
          <p:nvPr>
            <p:ph idx="1" type="body"/>
          </p:nvPr>
        </p:nvSpPr>
        <p:spPr>
          <a:xfrm>
            <a:off x="523975" y="1809725"/>
            <a:ext cx="8219100" cy="2807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pic>
        <p:nvPicPr>
          <p:cNvPr id="174" name="Google Shape;174;p23"/>
          <p:cNvPicPr preferRelativeResize="0"/>
          <p:nvPr/>
        </p:nvPicPr>
        <p:blipFill rotWithShape="1">
          <a:blip r:embed="rId2">
            <a:alphaModFix/>
          </a:blip>
          <a:srcRect b="0" l="0" r="0" t="0"/>
          <a:stretch/>
        </p:blipFill>
        <p:spPr>
          <a:xfrm>
            <a:off x="0" y="0"/>
            <a:ext cx="9144000" cy="914400"/>
          </a:xfrm>
          <a:prstGeom prst="rect">
            <a:avLst/>
          </a:prstGeom>
          <a:noFill/>
          <a:ln>
            <a:noFill/>
          </a:ln>
        </p:spPr>
      </p:pic>
      <p:pic>
        <p:nvPicPr>
          <p:cNvPr id="175" name="Google Shape;175;p23"/>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sp>
        <p:nvSpPr>
          <p:cNvPr id="176" name="Google Shape;176;p23"/>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3"/>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ide text layout 2">
  <p:cSld name="CUSTOM_6_1">
    <p:spTree>
      <p:nvGrpSpPr>
        <p:cNvPr id="178" name="Shape 178"/>
        <p:cNvGrpSpPr/>
        <p:nvPr/>
      </p:nvGrpSpPr>
      <p:grpSpPr>
        <a:xfrm>
          <a:off x="0" y="0"/>
          <a:ext cx="0" cy="0"/>
          <a:chOff x="0" y="0"/>
          <a:chExt cx="0" cy="0"/>
        </a:xfrm>
      </p:grpSpPr>
      <p:sp>
        <p:nvSpPr>
          <p:cNvPr id="179" name="Google Shape;179;p24"/>
          <p:cNvSpPr/>
          <p:nvPr/>
        </p:nvSpPr>
        <p:spPr>
          <a:xfrm rot="-5400000">
            <a:off x="-893650" y="829525"/>
            <a:ext cx="5199600" cy="346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p24"/>
          <p:cNvPicPr preferRelativeResize="0"/>
          <p:nvPr/>
        </p:nvPicPr>
        <p:blipFill rotWithShape="1">
          <a:blip r:embed="rId2">
            <a:alphaModFix/>
          </a:blip>
          <a:srcRect b="0" l="0" r="0" t="0"/>
          <a:stretch/>
        </p:blipFill>
        <p:spPr>
          <a:xfrm>
            <a:off x="477998" y="1512782"/>
            <a:ext cx="9144000" cy="1620742"/>
          </a:xfrm>
          <a:prstGeom prst="rect">
            <a:avLst/>
          </a:prstGeom>
          <a:noFill/>
          <a:ln>
            <a:noFill/>
          </a:ln>
        </p:spPr>
      </p:pic>
      <p:sp>
        <p:nvSpPr>
          <p:cNvPr id="181" name="Google Shape;181;p24"/>
          <p:cNvSpPr txBox="1"/>
          <p:nvPr>
            <p:ph idx="1" type="body"/>
          </p:nvPr>
        </p:nvSpPr>
        <p:spPr>
          <a:xfrm>
            <a:off x="3731900" y="1386300"/>
            <a:ext cx="4456800" cy="34647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82" name="Google Shape;182;p24"/>
          <p:cNvSpPr txBox="1"/>
          <p:nvPr>
            <p:ph type="title"/>
          </p:nvPr>
        </p:nvSpPr>
        <p:spPr>
          <a:xfrm>
            <a:off x="3739575" y="345775"/>
            <a:ext cx="4931400" cy="87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183" name="Google Shape;183;p24"/>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sp>
        <p:nvSpPr>
          <p:cNvPr id="184" name="Google Shape;184;p24"/>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4"/>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1pPr>
            <a:lvl2pPr indent="0" lvl="1"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2pPr>
            <a:lvl3pPr indent="0" lvl="2"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3pPr>
            <a:lvl4pPr indent="0" lvl="3"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4pPr>
            <a:lvl5pPr indent="0" lvl="4"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5pPr>
            <a:lvl6pPr indent="0" lvl="5"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6pPr>
            <a:lvl7pPr indent="0" lvl="6"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7pPr>
            <a:lvl8pPr indent="0" lvl="7"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8pPr>
            <a:lvl9pPr indent="0" lvl="8"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
        <p:nvSpPr>
          <p:cNvPr id="186" name="Google Shape;186;p24"/>
          <p:cNvSpPr/>
          <p:nvPr>
            <p:ph idx="2" type="pic"/>
          </p:nvPr>
        </p:nvSpPr>
        <p:spPr>
          <a:xfrm>
            <a:off x="148855"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side text layout 1">
  <p:cSld name="1_Left side text layout 1">
    <p:spTree>
      <p:nvGrpSpPr>
        <p:cNvPr id="187" name="Shape 187"/>
        <p:cNvGrpSpPr/>
        <p:nvPr/>
      </p:nvGrpSpPr>
      <p:grpSpPr>
        <a:xfrm>
          <a:off x="0" y="0"/>
          <a:ext cx="0" cy="0"/>
          <a:chOff x="0" y="0"/>
          <a:chExt cx="0" cy="0"/>
        </a:xfrm>
      </p:grpSpPr>
      <p:pic>
        <p:nvPicPr>
          <p:cNvPr id="188" name="Google Shape;188;p25"/>
          <p:cNvPicPr preferRelativeResize="0"/>
          <p:nvPr/>
        </p:nvPicPr>
        <p:blipFill rotWithShape="1">
          <a:blip r:embed="rId2">
            <a:alphaModFix/>
          </a:blip>
          <a:srcRect b="0" l="0" r="0" t="0"/>
          <a:stretch/>
        </p:blipFill>
        <p:spPr>
          <a:xfrm>
            <a:off x="5568874" y="0"/>
            <a:ext cx="3575124" cy="5143500"/>
          </a:xfrm>
          <a:prstGeom prst="rect">
            <a:avLst/>
          </a:prstGeom>
          <a:noFill/>
          <a:ln>
            <a:noFill/>
          </a:ln>
        </p:spPr>
      </p:pic>
      <p:sp>
        <p:nvSpPr>
          <p:cNvPr id="189" name="Google Shape;189;p25"/>
          <p:cNvSpPr txBox="1"/>
          <p:nvPr>
            <p:ph idx="1" type="body"/>
          </p:nvPr>
        </p:nvSpPr>
        <p:spPr>
          <a:xfrm>
            <a:off x="404725" y="1221775"/>
            <a:ext cx="4826400" cy="3464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90" name="Google Shape;190;p25"/>
          <p:cNvSpPr txBox="1"/>
          <p:nvPr>
            <p:ph type="title"/>
          </p:nvPr>
        </p:nvSpPr>
        <p:spPr>
          <a:xfrm>
            <a:off x="412400" y="345775"/>
            <a:ext cx="4826400" cy="87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191" name="Google Shape;191;p25"/>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sp>
        <p:nvSpPr>
          <p:cNvPr id="192" name="Google Shape;192;p25"/>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25"/>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25"/>
          <p:cNvSpPr/>
          <p:nvPr>
            <p:ph idx="2" type="pic"/>
          </p:nvPr>
        </p:nvSpPr>
        <p:spPr>
          <a:xfrm>
            <a:off x="7981506"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side text layout 2">
  <p:cSld name="CUSTOM_7_1">
    <p:spTree>
      <p:nvGrpSpPr>
        <p:cNvPr id="195" name="Shape 195"/>
        <p:cNvGrpSpPr/>
        <p:nvPr/>
      </p:nvGrpSpPr>
      <p:grpSpPr>
        <a:xfrm>
          <a:off x="0" y="0"/>
          <a:ext cx="0" cy="0"/>
          <a:chOff x="0" y="0"/>
          <a:chExt cx="0" cy="0"/>
        </a:xfrm>
      </p:grpSpPr>
      <p:sp>
        <p:nvSpPr>
          <p:cNvPr id="196" name="Google Shape;196;p26"/>
          <p:cNvSpPr/>
          <p:nvPr/>
        </p:nvSpPr>
        <p:spPr>
          <a:xfrm flipH="1" rot="5400000">
            <a:off x="4809150" y="757075"/>
            <a:ext cx="5171400" cy="363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6"/>
          <p:cNvSpPr txBox="1"/>
          <p:nvPr>
            <p:ph idx="1" type="body"/>
          </p:nvPr>
        </p:nvSpPr>
        <p:spPr>
          <a:xfrm>
            <a:off x="404725" y="1221775"/>
            <a:ext cx="4809300" cy="3299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98" name="Google Shape;198;p26"/>
          <p:cNvSpPr txBox="1"/>
          <p:nvPr>
            <p:ph type="title"/>
          </p:nvPr>
        </p:nvSpPr>
        <p:spPr>
          <a:xfrm>
            <a:off x="404725" y="345775"/>
            <a:ext cx="4809300" cy="87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199" name="Google Shape;199;p26"/>
          <p:cNvPicPr preferRelativeResize="0"/>
          <p:nvPr/>
        </p:nvPicPr>
        <p:blipFill rotWithShape="1">
          <a:blip r:embed="rId2">
            <a:alphaModFix/>
          </a:blip>
          <a:srcRect b="0" l="0" r="0" t="0"/>
          <a:stretch/>
        </p:blipFill>
        <p:spPr>
          <a:xfrm>
            <a:off x="8110046" y="4595537"/>
            <a:ext cx="876799" cy="403990"/>
          </a:xfrm>
          <a:prstGeom prst="rect">
            <a:avLst/>
          </a:prstGeom>
          <a:noFill/>
          <a:ln>
            <a:noFill/>
          </a:ln>
        </p:spPr>
      </p:pic>
      <p:sp>
        <p:nvSpPr>
          <p:cNvPr id="200" name="Google Shape;200;p26"/>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26"/>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02" name="Google Shape;202;p26"/>
          <p:cNvSpPr/>
          <p:nvPr>
            <p:ph idx="2" type="pic"/>
          </p:nvPr>
        </p:nvSpPr>
        <p:spPr>
          <a:xfrm>
            <a:off x="7981506"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page 2">
  <p:cSld name="CUSTOM_11">
    <p:spTree>
      <p:nvGrpSpPr>
        <p:cNvPr id="203" name="Shape 203"/>
        <p:cNvGrpSpPr/>
        <p:nvPr/>
      </p:nvGrpSpPr>
      <p:grpSpPr>
        <a:xfrm>
          <a:off x="0" y="0"/>
          <a:ext cx="0" cy="0"/>
          <a:chOff x="0" y="0"/>
          <a:chExt cx="0" cy="0"/>
        </a:xfrm>
      </p:grpSpPr>
      <p:sp>
        <p:nvSpPr>
          <p:cNvPr id="204" name="Google Shape;204;p27"/>
          <p:cNvSpPr txBox="1"/>
          <p:nvPr>
            <p:ph type="title"/>
          </p:nvPr>
        </p:nvSpPr>
        <p:spPr>
          <a:xfrm>
            <a:off x="1882500" y="914425"/>
            <a:ext cx="5379000" cy="755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5" name="Google Shape;205;p27"/>
          <p:cNvSpPr txBox="1"/>
          <p:nvPr>
            <p:ph idx="1" type="body"/>
          </p:nvPr>
        </p:nvSpPr>
        <p:spPr>
          <a:xfrm>
            <a:off x="841900" y="3272200"/>
            <a:ext cx="1824600" cy="1473900"/>
          </a:xfrm>
          <a:prstGeom prst="rect">
            <a:avLst/>
          </a:prstGeom>
          <a:noFill/>
          <a:ln>
            <a:noFill/>
          </a:ln>
        </p:spPr>
        <p:txBody>
          <a:bodyPr anchorCtr="0" anchor="t" bIns="91425" lIns="91425" spcFirstLastPara="1" rIns="91425" wrap="square" tIns="91425">
            <a:norm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0"/>
              </a:spcBef>
              <a:spcAft>
                <a:spcPts val="0"/>
              </a:spcAft>
              <a:buSzPts val="1600"/>
              <a:buChar char="○"/>
              <a:defRPr/>
            </a:lvl2pPr>
            <a:lvl3pPr indent="-330200" lvl="2" marL="1371600" algn="l">
              <a:lnSpc>
                <a:spcPct val="130000"/>
              </a:lnSpc>
              <a:spcBef>
                <a:spcPts val="0"/>
              </a:spcBef>
              <a:spcAft>
                <a:spcPts val="0"/>
              </a:spcAft>
              <a:buSzPts val="1600"/>
              <a:buChar char="■"/>
              <a:defRPr/>
            </a:lvl3pPr>
            <a:lvl4pPr indent="-330200" lvl="3" marL="1828800" algn="l">
              <a:lnSpc>
                <a:spcPct val="130000"/>
              </a:lnSpc>
              <a:spcBef>
                <a:spcPts val="0"/>
              </a:spcBef>
              <a:spcAft>
                <a:spcPts val="0"/>
              </a:spcAft>
              <a:buSzPts val="1600"/>
              <a:buChar char="●"/>
              <a:defRPr/>
            </a:lvl4pPr>
            <a:lvl5pPr indent="-330200" lvl="4" marL="2286000" algn="l">
              <a:lnSpc>
                <a:spcPct val="130000"/>
              </a:lnSpc>
              <a:spcBef>
                <a:spcPts val="0"/>
              </a:spcBef>
              <a:spcAft>
                <a:spcPts val="0"/>
              </a:spcAft>
              <a:buSzPts val="1600"/>
              <a:buChar char="○"/>
              <a:defRPr/>
            </a:lvl5pPr>
            <a:lvl6pPr indent="-330200" lvl="5" marL="2743200" algn="l">
              <a:lnSpc>
                <a:spcPct val="130000"/>
              </a:lnSpc>
              <a:spcBef>
                <a:spcPts val="0"/>
              </a:spcBef>
              <a:spcAft>
                <a:spcPts val="0"/>
              </a:spcAft>
              <a:buSzPts val="1600"/>
              <a:buChar char="■"/>
              <a:defRPr/>
            </a:lvl6pPr>
            <a:lvl7pPr indent="-330200" lvl="6" marL="3200400" algn="l">
              <a:lnSpc>
                <a:spcPct val="130000"/>
              </a:lnSpc>
              <a:spcBef>
                <a:spcPts val="0"/>
              </a:spcBef>
              <a:spcAft>
                <a:spcPts val="0"/>
              </a:spcAft>
              <a:buSzPts val="1600"/>
              <a:buChar char="●"/>
              <a:defRPr/>
            </a:lvl7pPr>
            <a:lvl8pPr indent="-330200" lvl="7" marL="3657600" algn="l">
              <a:lnSpc>
                <a:spcPct val="130000"/>
              </a:lnSpc>
              <a:spcBef>
                <a:spcPts val="0"/>
              </a:spcBef>
              <a:spcAft>
                <a:spcPts val="0"/>
              </a:spcAft>
              <a:buSzPts val="1600"/>
              <a:buChar char="○"/>
              <a:defRPr/>
            </a:lvl8pPr>
            <a:lvl9pPr indent="-330200" lvl="8" marL="4114800" algn="l">
              <a:lnSpc>
                <a:spcPct val="130000"/>
              </a:lnSpc>
              <a:spcBef>
                <a:spcPts val="0"/>
              </a:spcBef>
              <a:spcAft>
                <a:spcPts val="0"/>
              </a:spcAft>
              <a:buSzPts val="1600"/>
              <a:buChar char="■"/>
              <a:defRPr/>
            </a:lvl9pPr>
          </a:lstStyle>
          <a:p/>
        </p:txBody>
      </p:sp>
      <p:sp>
        <p:nvSpPr>
          <p:cNvPr id="206" name="Google Shape;206;p27"/>
          <p:cNvSpPr/>
          <p:nvPr/>
        </p:nvSpPr>
        <p:spPr>
          <a:xfrm>
            <a:off x="6733477" y="1973100"/>
            <a:ext cx="1197300" cy="1197300"/>
          </a:xfrm>
          <a:prstGeom prst="ellipse">
            <a:avLst/>
          </a:prstGeom>
          <a:solidFill>
            <a:srgbClr val="D62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7"/>
          <p:cNvSpPr/>
          <p:nvPr/>
        </p:nvSpPr>
        <p:spPr>
          <a:xfrm>
            <a:off x="3973350" y="1948065"/>
            <a:ext cx="1197300" cy="1197300"/>
          </a:xfrm>
          <a:prstGeom prst="ellipse">
            <a:avLst/>
          </a:prstGeom>
          <a:solidFill>
            <a:srgbClr val="D62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7"/>
          <p:cNvSpPr/>
          <p:nvPr/>
        </p:nvSpPr>
        <p:spPr>
          <a:xfrm>
            <a:off x="1131500" y="1948078"/>
            <a:ext cx="1197300" cy="1197300"/>
          </a:xfrm>
          <a:prstGeom prst="ellipse">
            <a:avLst/>
          </a:prstGeom>
          <a:solidFill>
            <a:srgbClr val="D62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9" name="Google Shape;209;p27"/>
          <p:cNvCxnSpPr/>
          <p:nvPr/>
        </p:nvCxnSpPr>
        <p:spPr>
          <a:xfrm rot="10800000">
            <a:off x="523031" y="4810817"/>
            <a:ext cx="0" cy="156900"/>
          </a:xfrm>
          <a:prstGeom prst="straightConnector1">
            <a:avLst/>
          </a:prstGeom>
          <a:noFill/>
          <a:ln cap="flat" cmpd="sng" w="9525">
            <a:solidFill>
              <a:schemeClr val="lt1"/>
            </a:solidFill>
            <a:prstDash val="solid"/>
            <a:round/>
            <a:headEnd len="sm" w="sm" type="none"/>
            <a:tailEnd len="sm" w="sm" type="none"/>
          </a:ln>
        </p:spPr>
      </p:cxnSp>
      <p:sp>
        <p:nvSpPr>
          <p:cNvPr id="210" name="Google Shape;210;p27"/>
          <p:cNvSpPr/>
          <p:nvPr>
            <p:ph idx="2" type="pic"/>
          </p:nvPr>
        </p:nvSpPr>
        <p:spPr>
          <a:xfrm>
            <a:off x="1352300" y="2168875"/>
            <a:ext cx="755700" cy="755700"/>
          </a:xfrm>
          <a:prstGeom prst="rect">
            <a:avLst/>
          </a:prstGeom>
          <a:noFill/>
          <a:ln>
            <a:noFill/>
          </a:ln>
        </p:spPr>
      </p:sp>
      <p:sp>
        <p:nvSpPr>
          <p:cNvPr id="211" name="Google Shape;211;p27"/>
          <p:cNvSpPr/>
          <p:nvPr>
            <p:ph idx="3" type="pic"/>
          </p:nvPr>
        </p:nvSpPr>
        <p:spPr>
          <a:xfrm>
            <a:off x="4194150" y="2168875"/>
            <a:ext cx="755700" cy="755700"/>
          </a:xfrm>
          <a:prstGeom prst="rect">
            <a:avLst/>
          </a:prstGeom>
          <a:noFill/>
          <a:ln>
            <a:noFill/>
          </a:ln>
        </p:spPr>
      </p:sp>
      <p:sp>
        <p:nvSpPr>
          <p:cNvPr id="212" name="Google Shape;212;p27"/>
          <p:cNvSpPr/>
          <p:nvPr>
            <p:ph idx="4" type="pic"/>
          </p:nvPr>
        </p:nvSpPr>
        <p:spPr>
          <a:xfrm>
            <a:off x="6954275" y="2193900"/>
            <a:ext cx="755700" cy="755700"/>
          </a:xfrm>
          <a:prstGeom prst="rect">
            <a:avLst/>
          </a:prstGeom>
          <a:noFill/>
          <a:ln>
            <a:noFill/>
          </a:ln>
        </p:spPr>
      </p:sp>
      <p:sp>
        <p:nvSpPr>
          <p:cNvPr id="213" name="Google Shape;213;p27"/>
          <p:cNvSpPr txBox="1"/>
          <p:nvPr>
            <p:ph idx="5" type="body"/>
          </p:nvPr>
        </p:nvSpPr>
        <p:spPr>
          <a:xfrm>
            <a:off x="3659700" y="3272200"/>
            <a:ext cx="1824600" cy="1473900"/>
          </a:xfrm>
          <a:prstGeom prst="rect">
            <a:avLst/>
          </a:prstGeom>
          <a:noFill/>
          <a:ln>
            <a:noFill/>
          </a:ln>
        </p:spPr>
        <p:txBody>
          <a:bodyPr anchorCtr="0" anchor="t" bIns="91425" lIns="91425" spcFirstLastPara="1" rIns="91425" wrap="square" tIns="91425">
            <a:norm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0"/>
              </a:spcBef>
              <a:spcAft>
                <a:spcPts val="0"/>
              </a:spcAft>
              <a:buSzPts val="1600"/>
              <a:buChar char="○"/>
              <a:defRPr/>
            </a:lvl2pPr>
            <a:lvl3pPr indent="-330200" lvl="2" marL="1371600" algn="l">
              <a:lnSpc>
                <a:spcPct val="130000"/>
              </a:lnSpc>
              <a:spcBef>
                <a:spcPts val="0"/>
              </a:spcBef>
              <a:spcAft>
                <a:spcPts val="0"/>
              </a:spcAft>
              <a:buSzPts val="1600"/>
              <a:buChar char="■"/>
              <a:defRPr/>
            </a:lvl3pPr>
            <a:lvl4pPr indent="-330200" lvl="3" marL="1828800" algn="l">
              <a:lnSpc>
                <a:spcPct val="130000"/>
              </a:lnSpc>
              <a:spcBef>
                <a:spcPts val="0"/>
              </a:spcBef>
              <a:spcAft>
                <a:spcPts val="0"/>
              </a:spcAft>
              <a:buSzPts val="1600"/>
              <a:buChar char="●"/>
              <a:defRPr/>
            </a:lvl4pPr>
            <a:lvl5pPr indent="-330200" lvl="4" marL="2286000" algn="l">
              <a:lnSpc>
                <a:spcPct val="130000"/>
              </a:lnSpc>
              <a:spcBef>
                <a:spcPts val="0"/>
              </a:spcBef>
              <a:spcAft>
                <a:spcPts val="0"/>
              </a:spcAft>
              <a:buSzPts val="1600"/>
              <a:buChar char="○"/>
              <a:defRPr/>
            </a:lvl5pPr>
            <a:lvl6pPr indent="-330200" lvl="5" marL="2743200" algn="l">
              <a:lnSpc>
                <a:spcPct val="130000"/>
              </a:lnSpc>
              <a:spcBef>
                <a:spcPts val="0"/>
              </a:spcBef>
              <a:spcAft>
                <a:spcPts val="0"/>
              </a:spcAft>
              <a:buSzPts val="1600"/>
              <a:buChar char="■"/>
              <a:defRPr/>
            </a:lvl6pPr>
            <a:lvl7pPr indent="-330200" lvl="6" marL="3200400" algn="l">
              <a:lnSpc>
                <a:spcPct val="130000"/>
              </a:lnSpc>
              <a:spcBef>
                <a:spcPts val="0"/>
              </a:spcBef>
              <a:spcAft>
                <a:spcPts val="0"/>
              </a:spcAft>
              <a:buSzPts val="1600"/>
              <a:buChar char="●"/>
              <a:defRPr/>
            </a:lvl7pPr>
            <a:lvl8pPr indent="-330200" lvl="7" marL="3657600" algn="l">
              <a:lnSpc>
                <a:spcPct val="130000"/>
              </a:lnSpc>
              <a:spcBef>
                <a:spcPts val="0"/>
              </a:spcBef>
              <a:spcAft>
                <a:spcPts val="0"/>
              </a:spcAft>
              <a:buSzPts val="1600"/>
              <a:buChar char="○"/>
              <a:defRPr/>
            </a:lvl8pPr>
            <a:lvl9pPr indent="-330200" lvl="8" marL="4114800" algn="l">
              <a:lnSpc>
                <a:spcPct val="130000"/>
              </a:lnSpc>
              <a:spcBef>
                <a:spcPts val="0"/>
              </a:spcBef>
              <a:spcAft>
                <a:spcPts val="0"/>
              </a:spcAft>
              <a:buSzPts val="1600"/>
              <a:buChar char="■"/>
              <a:defRPr/>
            </a:lvl9pPr>
          </a:lstStyle>
          <a:p/>
        </p:txBody>
      </p:sp>
      <p:sp>
        <p:nvSpPr>
          <p:cNvPr id="214" name="Google Shape;214;p27"/>
          <p:cNvSpPr txBox="1"/>
          <p:nvPr>
            <p:ph idx="6" type="body"/>
          </p:nvPr>
        </p:nvSpPr>
        <p:spPr>
          <a:xfrm>
            <a:off x="6419813" y="3272200"/>
            <a:ext cx="1824600" cy="1473900"/>
          </a:xfrm>
          <a:prstGeom prst="rect">
            <a:avLst/>
          </a:prstGeom>
          <a:noFill/>
          <a:ln>
            <a:noFill/>
          </a:ln>
        </p:spPr>
        <p:txBody>
          <a:bodyPr anchorCtr="0" anchor="t" bIns="91425" lIns="91425" spcFirstLastPara="1" rIns="91425" wrap="square" tIns="91425">
            <a:norm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0"/>
              </a:spcBef>
              <a:spcAft>
                <a:spcPts val="0"/>
              </a:spcAft>
              <a:buSzPts val="1600"/>
              <a:buChar char="○"/>
              <a:defRPr/>
            </a:lvl2pPr>
            <a:lvl3pPr indent="-330200" lvl="2" marL="1371600" algn="l">
              <a:lnSpc>
                <a:spcPct val="130000"/>
              </a:lnSpc>
              <a:spcBef>
                <a:spcPts val="0"/>
              </a:spcBef>
              <a:spcAft>
                <a:spcPts val="0"/>
              </a:spcAft>
              <a:buSzPts val="1600"/>
              <a:buChar char="■"/>
              <a:defRPr/>
            </a:lvl3pPr>
            <a:lvl4pPr indent="-330200" lvl="3" marL="1828800" algn="l">
              <a:lnSpc>
                <a:spcPct val="130000"/>
              </a:lnSpc>
              <a:spcBef>
                <a:spcPts val="0"/>
              </a:spcBef>
              <a:spcAft>
                <a:spcPts val="0"/>
              </a:spcAft>
              <a:buSzPts val="1600"/>
              <a:buChar char="●"/>
              <a:defRPr/>
            </a:lvl4pPr>
            <a:lvl5pPr indent="-330200" lvl="4" marL="2286000" algn="l">
              <a:lnSpc>
                <a:spcPct val="130000"/>
              </a:lnSpc>
              <a:spcBef>
                <a:spcPts val="0"/>
              </a:spcBef>
              <a:spcAft>
                <a:spcPts val="0"/>
              </a:spcAft>
              <a:buSzPts val="1600"/>
              <a:buChar char="○"/>
              <a:defRPr/>
            </a:lvl5pPr>
            <a:lvl6pPr indent="-330200" lvl="5" marL="2743200" algn="l">
              <a:lnSpc>
                <a:spcPct val="130000"/>
              </a:lnSpc>
              <a:spcBef>
                <a:spcPts val="0"/>
              </a:spcBef>
              <a:spcAft>
                <a:spcPts val="0"/>
              </a:spcAft>
              <a:buSzPts val="1600"/>
              <a:buChar char="■"/>
              <a:defRPr/>
            </a:lvl6pPr>
            <a:lvl7pPr indent="-330200" lvl="6" marL="3200400" algn="l">
              <a:lnSpc>
                <a:spcPct val="130000"/>
              </a:lnSpc>
              <a:spcBef>
                <a:spcPts val="0"/>
              </a:spcBef>
              <a:spcAft>
                <a:spcPts val="0"/>
              </a:spcAft>
              <a:buSzPts val="1600"/>
              <a:buChar char="●"/>
              <a:defRPr/>
            </a:lvl7pPr>
            <a:lvl8pPr indent="-330200" lvl="7" marL="3657600" algn="l">
              <a:lnSpc>
                <a:spcPct val="130000"/>
              </a:lnSpc>
              <a:spcBef>
                <a:spcPts val="0"/>
              </a:spcBef>
              <a:spcAft>
                <a:spcPts val="0"/>
              </a:spcAft>
              <a:buSzPts val="1600"/>
              <a:buChar char="○"/>
              <a:defRPr/>
            </a:lvl8pPr>
            <a:lvl9pPr indent="-330200" lvl="8" marL="4114800" algn="l">
              <a:lnSpc>
                <a:spcPct val="130000"/>
              </a:lnSpc>
              <a:spcBef>
                <a:spcPts val="0"/>
              </a:spcBef>
              <a:spcAft>
                <a:spcPts val="0"/>
              </a:spcAft>
              <a:buSzPts val="1600"/>
              <a:buChar char="■"/>
              <a:defRPr/>
            </a:lvl9pPr>
          </a:lstStyle>
          <a:p/>
        </p:txBody>
      </p:sp>
      <p:pic>
        <p:nvPicPr>
          <p:cNvPr id="215" name="Google Shape;215;p27"/>
          <p:cNvPicPr preferRelativeResize="0"/>
          <p:nvPr/>
        </p:nvPicPr>
        <p:blipFill rotWithShape="1">
          <a:blip r:embed="rId2">
            <a:alphaModFix/>
          </a:blip>
          <a:srcRect b="0" l="0" r="0" t="0"/>
          <a:stretch/>
        </p:blipFill>
        <p:spPr>
          <a:xfrm>
            <a:off x="8110046" y="4595537"/>
            <a:ext cx="876799" cy="403990"/>
          </a:xfrm>
          <a:prstGeom prst="rect">
            <a:avLst/>
          </a:prstGeom>
          <a:noFill/>
          <a:ln>
            <a:noFill/>
          </a:ln>
        </p:spPr>
      </p:pic>
      <p:sp>
        <p:nvSpPr>
          <p:cNvPr id="216" name="Google Shape;216;p27"/>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27"/>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27"/>
          <p:cNvSpPr/>
          <p:nvPr>
            <p:ph idx="7" type="pic"/>
          </p:nvPr>
        </p:nvSpPr>
        <p:spPr>
          <a:xfrm>
            <a:off x="7981506"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2">
  <p:cSld name="CUSTOM_23">
    <p:spTree>
      <p:nvGrpSpPr>
        <p:cNvPr id="219" name="Shape 219"/>
        <p:cNvGrpSpPr/>
        <p:nvPr/>
      </p:nvGrpSpPr>
      <p:grpSpPr>
        <a:xfrm>
          <a:off x="0" y="0"/>
          <a:ext cx="0" cy="0"/>
          <a:chOff x="0" y="0"/>
          <a:chExt cx="0" cy="0"/>
        </a:xfrm>
      </p:grpSpPr>
      <p:pic>
        <p:nvPicPr>
          <p:cNvPr id="220" name="Google Shape;220;p28"/>
          <p:cNvPicPr preferRelativeResize="0"/>
          <p:nvPr/>
        </p:nvPicPr>
        <p:blipFill rotWithShape="1">
          <a:blip r:embed="rId2">
            <a:alphaModFix/>
          </a:blip>
          <a:srcRect b="0" l="0" r="0" t="0"/>
          <a:stretch/>
        </p:blipFill>
        <p:spPr>
          <a:xfrm>
            <a:off x="0" y="4592001"/>
            <a:ext cx="9144000" cy="477759"/>
          </a:xfrm>
          <a:prstGeom prst="rect">
            <a:avLst/>
          </a:prstGeom>
          <a:noFill/>
          <a:ln>
            <a:noFill/>
          </a:ln>
        </p:spPr>
      </p:pic>
      <p:sp>
        <p:nvSpPr>
          <p:cNvPr id="221" name="Google Shape;221;p28"/>
          <p:cNvSpPr txBox="1"/>
          <p:nvPr>
            <p:ph type="title"/>
          </p:nvPr>
        </p:nvSpPr>
        <p:spPr>
          <a:xfrm>
            <a:off x="311700" y="2571750"/>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4000"/>
              <a:buNone/>
              <a:defRPr sz="4000">
                <a:solidFill>
                  <a:schemeClr val="accent1"/>
                </a:solidFill>
              </a:defRPr>
            </a:lvl1pPr>
            <a:lvl2pPr lvl="1" algn="l">
              <a:lnSpc>
                <a:spcPct val="100000"/>
              </a:lnSpc>
              <a:spcBef>
                <a:spcPts val="0"/>
              </a:spcBef>
              <a:spcAft>
                <a:spcPts val="0"/>
              </a:spcAft>
              <a:buSzPts val="4000"/>
              <a:buFont typeface="Montserrat"/>
              <a:buNone/>
              <a:defRPr b="1" sz="4000">
                <a:latin typeface="Montserrat"/>
                <a:ea typeface="Montserrat"/>
                <a:cs typeface="Montserrat"/>
                <a:sym typeface="Montserrat"/>
              </a:defRPr>
            </a:lvl2pPr>
            <a:lvl3pPr lvl="2" algn="l">
              <a:lnSpc>
                <a:spcPct val="100000"/>
              </a:lnSpc>
              <a:spcBef>
                <a:spcPts val="0"/>
              </a:spcBef>
              <a:spcAft>
                <a:spcPts val="0"/>
              </a:spcAft>
              <a:buSzPts val="4000"/>
              <a:buFont typeface="Montserrat"/>
              <a:buNone/>
              <a:defRPr b="1" sz="4000">
                <a:latin typeface="Montserrat"/>
                <a:ea typeface="Montserrat"/>
                <a:cs typeface="Montserrat"/>
                <a:sym typeface="Montserrat"/>
              </a:defRPr>
            </a:lvl3pPr>
            <a:lvl4pPr lvl="3" algn="l">
              <a:lnSpc>
                <a:spcPct val="100000"/>
              </a:lnSpc>
              <a:spcBef>
                <a:spcPts val="0"/>
              </a:spcBef>
              <a:spcAft>
                <a:spcPts val="0"/>
              </a:spcAft>
              <a:buSzPts val="4000"/>
              <a:buFont typeface="Montserrat"/>
              <a:buNone/>
              <a:defRPr b="1" sz="4000">
                <a:latin typeface="Montserrat"/>
                <a:ea typeface="Montserrat"/>
                <a:cs typeface="Montserrat"/>
                <a:sym typeface="Montserrat"/>
              </a:defRPr>
            </a:lvl4pPr>
            <a:lvl5pPr lvl="4" algn="l">
              <a:lnSpc>
                <a:spcPct val="100000"/>
              </a:lnSpc>
              <a:spcBef>
                <a:spcPts val="0"/>
              </a:spcBef>
              <a:spcAft>
                <a:spcPts val="0"/>
              </a:spcAft>
              <a:buSzPts val="4000"/>
              <a:buFont typeface="Montserrat"/>
              <a:buNone/>
              <a:defRPr b="1" sz="4000">
                <a:latin typeface="Montserrat"/>
                <a:ea typeface="Montserrat"/>
                <a:cs typeface="Montserrat"/>
                <a:sym typeface="Montserrat"/>
              </a:defRPr>
            </a:lvl5pPr>
            <a:lvl6pPr lvl="5" algn="l">
              <a:lnSpc>
                <a:spcPct val="100000"/>
              </a:lnSpc>
              <a:spcBef>
                <a:spcPts val="0"/>
              </a:spcBef>
              <a:spcAft>
                <a:spcPts val="0"/>
              </a:spcAft>
              <a:buSzPts val="4000"/>
              <a:buFont typeface="Montserrat"/>
              <a:buNone/>
              <a:defRPr b="1" sz="4000">
                <a:latin typeface="Montserrat"/>
                <a:ea typeface="Montserrat"/>
                <a:cs typeface="Montserrat"/>
                <a:sym typeface="Montserrat"/>
              </a:defRPr>
            </a:lvl6pPr>
            <a:lvl7pPr lvl="6" algn="l">
              <a:lnSpc>
                <a:spcPct val="100000"/>
              </a:lnSpc>
              <a:spcBef>
                <a:spcPts val="0"/>
              </a:spcBef>
              <a:spcAft>
                <a:spcPts val="0"/>
              </a:spcAft>
              <a:buSzPts val="4000"/>
              <a:buFont typeface="Montserrat"/>
              <a:buNone/>
              <a:defRPr b="1" sz="4000">
                <a:latin typeface="Montserrat"/>
                <a:ea typeface="Montserrat"/>
                <a:cs typeface="Montserrat"/>
                <a:sym typeface="Montserrat"/>
              </a:defRPr>
            </a:lvl7pPr>
            <a:lvl8pPr lvl="7" algn="l">
              <a:lnSpc>
                <a:spcPct val="100000"/>
              </a:lnSpc>
              <a:spcBef>
                <a:spcPts val="0"/>
              </a:spcBef>
              <a:spcAft>
                <a:spcPts val="0"/>
              </a:spcAft>
              <a:buSzPts val="4000"/>
              <a:buFont typeface="Montserrat"/>
              <a:buNone/>
              <a:defRPr b="1" sz="4000">
                <a:latin typeface="Montserrat"/>
                <a:ea typeface="Montserrat"/>
                <a:cs typeface="Montserrat"/>
                <a:sym typeface="Montserrat"/>
              </a:defRPr>
            </a:lvl8pPr>
            <a:lvl9pPr lvl="8" algn="l">
              <a:lnSpc>
                <a:spcPct val="100000"/>
              </a:lnSpc>
              <a:spcBef>
                <a:spcPts val="0"/>
              </a:spcBef>
              <a:spcAft>
                <a:spcPts val="0"/>
              </a:spcAft>
              <a:buSzPts val="4000"/>
              <a:buFont typeface="Montserrat"/>
              <a:buNone/>
              <a:defRPr b="1" sz="4000">
                <a:latin typeface="Montserrat"/>
                <a:ea typeface="Montserrat"/>
                <a:cs typeface="Montserrat"/>
                <a:sym typeface="Montserrat"/>
              </a:defRPr>
            </a:lvl9pPr>
          </a:lstStyle>
          <a:p/>
        </p:txBody>
      </p:sp>
      <p:pic>
        <p:nvPicPr>
          <p:cNvPr id="222" name="Google Shape;222;p28"/>
          <p:cNvPicPr preferRelativeResize="0"/>
          <p:nvPr/>
        </p:nvPicPr>
        <p:blipFill rotWithShape="1">
          <a:blip r:embed="rId3">
            <a:alphaModFix/>
          </a:blip>
          <a:srcRect b="0" l="0" r="0" t="0"/>
          <a:stretch/>
        </p:blipFill>
        <p:spPr>
          <a:xfrm>
            <a:off x="7998846" y="444848"/>
            <a:ext cx="984684" cy="260167"/>
          </a:xfrm>
          <a:prstGeom prst="rect">
            <a:avLst/>
          </a:prstGeom>
          <a:noFill/>
          <a:ln>
            <a:noFill/>
          </a:ln>
        </p:spPr>
      </p:pic>
      <p:pic>
        <p:nvPicPr>
          <p:cNvPr id="223" name="Google Shape;223;p28"/>
          <p:cNvPicPr preferRelativeResize="0"/>
          <p:nvPr/>
        </p:nvPicPr>
        <p:blipFill rotWithShape="1">
          <a:blip r:embed="rId4">
            <a:alphaModFix/>
          </a:blip>
          <a:srcRect b="0" l="0" r="0" t="0"/>
          <a:stretch/>
        </p:blipFill>
        <p:spPr>
          <a:xfrm>
            <a:off x="7026496" y="211647"/>
            <a:ext cx="1100117" cy="184243"/>
          </a:xfrm>
          <a:prstGeom prst="rect">
            <a:avLst/>
          </a:prstGeom>
          <a:noFill/>
          <a:ln>
            <a:noFill/>
          </a:ln>
        </p:spPr>
      </p:pic>
      <p:pic>
        <p:nvPicPr>
          <p:cNvPr id="224" name="Google Shape;224;p28"/>
          <p:cNvPicPr preferRelativeResize="0"/>
          <p:nvPr/>
        </p:nvPicPr>
        <p:blipFill rotWithShape="1">
          <a:blip r:embed="rId5">
            <a:alphaModFix/>
          </a:blip>
          <a:srcRect b="0" l="0" r="0" t="0"/>
          <a:stretch/>
        </p:blipFill>
        <p:spPr>
          <a:xfrm>
            <a:off x="3414629" y="799514"/>
            <a:ext cx="2314741" cy="1368613"/>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5" name="Shape 225"/>
        <p:cNvGrpSpPr/>
        <p:nvPr/>
      </p:nvGrpSpPr>
      <p:grpSpPr>
        <a:xfrm>
          <a:off x="0" y="0"/>
          <a:ext cx="0" cy="0"/>
          <a:chOff x="0" y="0"/>
          <a:chExt cx="0" cy="0"/>
        </a:xfrm>
      </p:grpSpPr>
      <p:sp>
        <p:nvSpPr>
          <p:cNvPr id="226" name="Google Shape;226;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27" name="Google Shape;227;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8" name="Google Shape;228;p29"/>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pink">
  <p:cSld name="1. Title slide theme">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 name="Google Shape;27;p4"/>
          <p:cNvSpPr txBox="1"/>
          <p:nvPr>
            <p:ph type="title"/>
          </p:nvPr>
        </p:nvSpPr>
        <p:spPr>
          <a:xfrm>
            <a:off x="3909669" y="1663643"/>
            <a:ext cx="4908900" cy="750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2600"/>
              <a:buNone/>
              <a:defRPr>
                <a:solidFill>
                  <a:schemeClr val="lt1"/>
                </a:solidFill>
              </a:defRPr>
            </a:lvl1pPr>
            <a:lvl2pPr lvl="1"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2pPr>
            <a:lvl3pPr lvl="2"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3pPr>
            <a:lvl4pPr lvl="3"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4pPr>
            <a:lvl5pPr lvl="4"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5pPr>
            <a:lvl6pPr lvl="5"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6pPr>
            <a:lvl7pPr lvl="6"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7pPr>
            <a:lvl8pPr lvl="7"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8pPr>
            <a:lvl9pPr lvl="8" algn="l">
              <a:lnSpc>
                <a:spcPct val="100000"/>
              </a:lnSpc>
              <a:spcBef>
                <a:spcPts val="0"/>
              </a:spcBef>
              <a:spcAft>
                <a:spcPts val="0"/>
              </a:spcAft>
              <a:buSzPts val="2600"/>
              <a:buFont typeface="Montserrat ExtraBold"/>
              <a:buNone/>
              <a:defRPr b="0" sz="2600">
                <a:latin typeface="Montserrat ExtraBold"/>
                <a:ea typeface="Montserrat ExtraBold"/>
                <a:cs typeface="Montserrat ExtraBold"/>
                <a:sym typeface="Montserrat ExtraBold"/>
              </a:defRPr>
            </a:lvl9pPr>
          </a:lstStyle>
          <a:p/>
        </p:txBody>
      </p:sp>
      <p:sp>
        <p:nvSpPr>
          <p:cNvPr id="28" name="Google Shape;28;p4"/>
          <p:cNvSpPr txBox="1"/>
          <p:nvPr>
            <p:ph idx="1" type="subTitle"/>
          </p:nvPr>
        </p:nvSpPr>
        <p:spPr>
          <a:xfrm>
            <a:off x="3782061" y="2413643"/>
            <a:ext cx="4964400" cy="647400"/>
          </a:xfrm>
          <a:prstGeom prst="rect">
            <a:avLst/>
          </a:prstGeom>
          <a:noFill/>
          <a:ln>
            <a:noFill/>
          </a:ln>
        </p:spPr>
        <p:txBody>
          <a:bodyPr anchorCtr="0" anchor="t" bIns="91425" lIns="91425" spcFirstLastPara="1" rIns="91425" wrap="square" tIns="0">
            <a:normAutofit/>
          </a:bodyPr>
          <a:lstStyle>
            <a:lvl1pPr lvl="0" algn="l">
              <a:lnSpc>
                <a:spcPct val="115000"/>
              </a:lnSpc>
              <a:spcBef>
                <a:spcPts val="0"/>
              </a:spcBef>
              <a:spcAft>
                <a:spcPts val="0"/>
              </a:spcAft>
              <a:buClr>
                <a:schemeClr val="lt1"/>
              </a:buClr>
              <a:buSzPts val="2000"/>
              <a:buFont typeface="Montserrat SemiBold"/>
              <a:buNone/>
              <a:defRPr sz="2000">
                <a:solidFill>
                  <a:schemeClr val="lt1"/>
                </a:solidFill>
                <a:latin typeface="Montserrat SemiBold"/>
                <a:ea typeface="Montserrat SemiBold"/>
                <a:cs typeface="Montserrat SemiBold"/>
                <a:sym typeface="Montserrat SemiBold"/>
              </a:defRPr>
            </a:lvl1pPr>
            <a:lvl2pPr lvl="1" algn="l">
              <a:lnSpc>
                <a:spcPct val="115000"/>
              </a:lnSpc>
              <a:spcBef>
                <a:spcPts val="0"/>
              </a:spcBef>
              <a:spcAft>
                <a:spcPts val="0"/>
              </a:spcAft>
              <a:buClr>
                <a:srgbClr val="0086FF"/>
              </a:buClr>
              <a:buSzPts val="1600"/>
              <a:buNone/>
              <a:defRPr>
                <a:solidFill>
                  <a:srgbClr val="0086FF"/>
                </a:solidFill>
              </a:defRPr>
            </a:lvl2pPr>
            <a:lvl3pPr lvl="2" algn="l">
              <a:lnSpc>
                <a:spcPct val="115000"/>
              </a:lnSpc>
              <a:spcBef>
                <a:spcPts val="0"/>
              </a:spcBef>
              <a:spcAft>
                <a:spcPts val="0"/>
              </a:spcAft>
              <a:buClr>
                <a:srgbClr val="0086FF"/>
              </a:buClr>
              <a:buSzPts val="1600"/>
              <a:buNone/>
              <a:defRPr>
                <a:solidFill>
                  <a:srgbClr val="0086FF"/>
                </a:solidFill>
              </a:defRPr>
            </a:lvl3pPr>
            <a:lvl4pPr lvl="3" algn="l">
              <a:lnSpc>
                <a:spcPct val="115000"/>
              </a:lnSpc>
              <a:spcBef>
                <a:spcPts val="0"/>
              </a:spcBef>
              <a:spcAft>
                <a:spcPts val="0"/>
              </a:spcAft>
              <a:buClr>
                <a:srgbClr val="0086FF"/>
              </a:buClr>
              <a:buSzPts val="1600"/>
              <a:buNone/>
              <a:defRPr>
                <a:solidFill>
                  <a:srgbClr val="0086FF"/>
                </a:solidFill>
              </a:defRPr>
            </a:lvl4pPr>
            <a:lvl5pPr lvl="4" algn="l">
              <a:lnSpc>
                <a:spcPct val="115000"/>
              </a:lnSpc>
              <a:spcBef>
                <a:spcPts val="0"/>
              </a:spcBef>
              <a:spcAft>
                <a:spcPts val="0"/>
              </a:spcAft>
              <a:buClr>
                <a:srgbClr val="0086FF"/>
              </a:buClr>
              <a:buSzPts val="1600"/>
              <a:buNone/>
              <a:defRPr>
                <a:solidFill>
                  <a:srgbClr val="0086FF"/>
                </a:solidFill>
              </a:defRPr>
            </a:lvl5pPr>
            <a:lvl6pPr lvl="5" algn="l">
              <a:lnSpc>
                <a:spcPct val="115000"/>
              </a:lnSpc>
              <a:spcBef>
                <a:spcPts val="0"/>
              </a:spcBef>
              <a:spcAft>
                <a:spcPts val="0"/>
              </a:spcAft>
              <a:buClr>
                <a:srgbClr val="0086FF"/>
              </a:buClr>
              <a:buSzPts val="1600"/>
              <a:buNone/>
              <a:defRPr>
                <a:solidFill>
                  <a:srgbClr val="0086FF"/>
                </a:solidFill>
              </a:defRPr>
            </a:lvl6pPr>
            <a:lvl7pPr lvl="6" algn="l">
              <a:lnSpc>
                <a:spcPct val="115000"/>
              </a:lnSpc>
              <a:spcBef>
                <a:spcPts val="0"/>
              </a:spcBef>
              <a:spcAft>
                <a:spcPts val="0"/>
              </a:spcAft>
              <a:buClr>
                <a:srgbClr val="0086FF"/>
              </a:buClr>
              <a:buSzPts val="1600"/>
              <a:buNone/>
              <a:defRPr>
                <a:solidFill>
                  <a:srgbClr val="0086FF"/>
                </a:solidFill>
              </a:defRPr>
            </a:lvl7pPr>
            <a:lvl8pPr lvl="7" algn="l">
              <a:lnSpc>
                <a:spcPct val="115000"/>
              </a:lnSpc>
              <a:spcBef>
                <a:spcPts val="0"/>
              </a:spcBef>
              <a:spcAft>
                <a:spcPts val="0"/>
              </a:spcAft>
              <a:buClr>
                <a:srgbClr val="0086FF"/>
              </a:buClr>
              <a:buSzPts val="1600"/>
              <a:buNone/>
              <a:defRPr>
                <a:solidFill>
                  <a:srgbClr val="0086FF"/>
                </a:solidFill>
              </a:defRPr>
            </a:lvl8pPr>
            <a:lvl9pPr lvl="8" algn="l">
              <a:lnSpc>
                <a:spcPct val="115000"/>
              </a:lnSpc>
              <a:spcBef>
                <a:spcPts val="0"/>
              </a:spcBef>
              <a:spcAft>
                <a:spcPts val="0"/>
              </a:spcAft>
              <a:buClr>
                <a:srgbClr val="0086FF"/>
              </a:buClr>
              <a:buSzPts val="1600"/>
              <a:buNone/>
              <a:defRPr>
                <a:solidFill>
                  <a:srgbClr val="0086FF"/>
                </a:solidFill>
              </a:defRPr>
            </a:lvl9pPr>
          </a:lstStyle>
          <a:p/>
        </p:txBody>
      </p:sp>
      <p:pic>
        <p:nvPicPr>
          <p:cNvPr id="29" name="Google Shape;29;p4"/>
          <p:cNvPicPr preferRelativeResize="0"/>
          <p:nvPr/>
        </p:nvPicPr>
        <p:blipFill rotWithShape="1">
          <a:blip r:embed="rId3">
            <a:alphaModFix/>
          </a:blip>
          <a:srcRect b="0" l="0" r="0" t="0"/>
          <a:stretch/>
        </p:blipFill>
        <p:spPr>
          <a:xfrm>
            <a:off x="7998846" y="444848"/>
            <a:ext cx="984684" cy="260167"/>
          </a:xfrm>
          <a:prstGeom prst="rect">
            <a:avLst/>
          </a:prstGeom>
          <a:noFill/>
          <a:ln>
            <a:noFill/>
          </a:ln>
        </p:spPr>
      </p:pic>
      <p:pic>
        <p:nvPicPr>
          <p:cNvPr id="30" name="Google Shape;30;p4"/>
          <p:cNvPicPr preferRelativeResize="0"/>
          <p:nvPr/>
        </p:nvPicPr>
        <p:blipFill rotWithShape="1">
          <a:blip r:embed="rId4">
            <a:alphaModFix/>
          </a:blip>
          <a:srcRect b="0" l="0" r="0" t="0"/>
          <a:stretch/>
        </p:blipFill>
        <p:spPr>
          <a:xfrm>
            <a:off x="7026496" y="211647"/>
            <a:ext cx="1100117" cy="184243"/>
          </a:xfrm>
          <a:prstGeom prst="rect">
            <a:avLst/>
          </a:prstGeom>
          <a:noFill/>
          <a:ln>
            <a:noFill/>
          </a:ln>
        </p:spPr>
      </p:pic>
      <p:pic>
        <p:nvPicPr>
          <p:cNvPr id="31" name="Google Shape;31;p4"/>
          <p:cNvPicPr preferRelativeResize="0"/>
          <p:nvPr/>
        </p:nvPicPr>
        <p:blipFill rotWithShape="1">
          <a:blip r:embed="rId5">
            <a:alphaModFix/>
          </a:blip>
          <a:srcRect b="0" l="0" r="0" t="0"/>
          <a:stretch/>
        </p:blipFill>
        <p:spPr>
          <a:xfrm>
            <a:off x="1041464" y="1473459"/>
            <a:ext cx="2168757" cy="1281950"/>
          </a:xfrm>
          <a:prstGeom prst="rect">
            <a:avLst/>
          </a:prstGeom>
          <a:noFill/>
          <a:ln>
            <a:noFill/>
          </a:ln>
        </p:spPr>
      </p:pic>
      <p:pic>
        <p:nvPicPr>
          <p:cNvPr id="32" name="Google Shape;32;p4"/>
          <p:cNvPicPr preferRelativeResize="0"/>
          <p:nvPr/>
        </p:nvPicPr>
        <p:blipFill rotWithShape="1">
          <a:blip r:embed="rId6">
            <a:alphaModFix/>
          </a:blip>
          <a:srcRect b="0" l="0" r="0" t="0"/>
          <a:stretch/>
        </p:blipFill>
        <p:spPr>
          <a:xfrm>
            <a:off x="0" y="3744526"/>
            <a:ext cx="9143998" cy="1595873"/>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CUSTOM_2">
    <p:spTree>
      <p:nvGrpSpPr>
        <p:cNvPr id="33" name="Shape 33"/>
        <p:cNvGrpSpPr/>
        <p:nvPr/>
      </p:nvGrpSpPr>
      <p:grpSpPr>
        <a:xfrm>
          <a:off x="0" y="0"/>
          <a:ext cx="0" cy="0"/>
          <a:chOff x="0" y="0"/>
          <a:chExt cx="0" cy="0"/>
        </a:xfrm>
      </p:grpSpPr>
      <p:sp>
        <p:nvSpPr>
          <p:cNvPr id="34" name="Google Shape;34;p5"/>
          <p:cNvSpPr txBox="1"/>
          <p:nvPr>
            <p:ph type="title"/>
          </p:nvPr>
        </p:nvSpPr>
        <p:spPr>
          <a:xfrm>
            <a:off x="523975" y="1121275"/>
            <a:ext cx="8219100" cy="688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35" name="Google Shape;35;p5"/>
          <p:cNvSpPr txBox="1"/>
          <p:nvPr>
            <p:ph idx="1" type="body"/>
          </p:nvPr>
        </p:nvSpPr>
        <p:spPr>
          <a:xfrm>
            <a:off x="523975" y="1809725"/>
            <a:ext cx="8219100" cy="2807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pic>
        <p:nvPicPr>
          <p:cNvPr id="36" name="Google Shape;36;p5"/>
          <p:cNvPicPr preferRelativeResize="0"/>
          <p:nvPr/>
        </p:nvPicPr>
        <p:blipFill rotWithShape="1">
          <a:blip r:embed="rId2">
            <a:alphaModFix/>
          </a:blip>
          <a:srcRect b="0" l="0" r="0" t="0"/>
          <a:stretch/>
        </p:blipFill>
        <p:spPr>
          <a:xfrm>
            <a:off x="0" y="0"/>
            <a:ext cx="9144000" cy="914400"/>
          </a:xfrm>
          <a:prstGeom prst="rect">
            <a:avLst/>
          </a:prstGeom>
          <a:noFill/>
          <a:ln>
            <a:noFill/>
          </a:ln>
        </p:spPr>
      </p:pic>
      <p:pic>
        <p:nvPicPr>
          <p:cNvPr id="37" name="Google Shape;37;p5"/>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pic>
        <p:nvPicPr>
          <p:cNvPr id="38" name="Google Shape;38;p5"/>
          <p:cNvPicPr preferRelativeResize="0"/>
          <p:nvPr/>
        </p:nvPicPr>
        <p:blipFill rotWithShape="1">
          <a:blip r:embed="rId4">
            <a:alphaModFix/>
          </a:blip>
          <a:srcRect b="0" l="0" r="0" t="0"/>
          <a:stretch/>
        </p:blipFill>
        <p:spPr>
          <a:xfrm>
            <a:off x="0" y="-1379879"/>
            <a:ext cx="9144000" cy="2332362"/>
          </a:xfrm>
          <a:prstGeom prst="rect">
            <a:avLst/>
          </a:prstGeom>
          <a:noFill/>
          <a:ln>
            <a:noFill/>
          </a:ln>
        </p:spPr>
      </p:pic>
      <p:sp>
        <p:nvSpPr>
          <p:cNvPr id="39" name="Google Shape;39;p5"/>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 Sponsors">
    <p:spTree>
      <p:nvGrpSpPr>
        <p:cNvPr id="41" name="Shape 41"/>
        <p:cNvGrpSpPr/>
        <p:nvPr/>
      </p:nvGrpSpPr>
      <p:grpSpPr>
        <a:xfrm>
          <a:off x="0" y="0"/>
          <a:ext cx="0" cy="0"/>
          <a:chOff x="0" y="0"/>
          <a:chExt cx="0" cy="0"/>
        </a:xfrm>
      </p:grpSpPr>
      <p:sp>
        <p:nvSpPr>
          <p:cNvPr id="42" name="Google Shape;42;p6"/>
          <p:cNvSpPr txBox="1"/>
          <p:nvPr>
            <p:ph type="title"/>
          </p:nvPr>
        </p:nvSpPr>
        <p:spPr>
          <a:xfrm>
            <a:off x="523975" y="1121275"/>
            <a:ext cx="8219100" cy="688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43" name="Google Shape;43;p6"/>
          <p:cNvSpPr txBox="1"/>
          <p:nvPr>
            <p:ph idx="1" type="body"/>
          </p:nvPr>
        </p:nvSpPr>
        <p:spPr>
          <a:xfrm>
            <a:off x="523975" y="1809725"/>
            <a:ext cx="8219100" cy="2807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pic>
        <p:nvPicPr>
          <p:cNvPr id="44" name="Google Shape;44;p6"/>
          <p:cNvPicPr preferRelativeResize="0"/>
          <p:nvPr/>
        </p:nvPicPr>
        <p:blipFill rotWithShape="1">
          <a:blip r:embed="rId2">
            <a:alphaModFix/>
          </a:blip>
          <a:srcRect b="0" l="0" r="0" t="0"/>
          <a:stretch/>
        </p:blipFill>
        <p:spPr>
          <a:xfrm>
            <a:off x="0" y="0"/>
            <a:ext cx="9144000" cy="914400"/>
          </a:xfrm>
          <a:prstGeom prst="rect">
            <a:avLst/>
          </a:prstGeom>
          <a:noFill/>
          <a:ln>
            <a:noFill/>
          </a:ln>
        </p:spPr>
      </p:pic>
      <p:pic>
        <p:nvPicPr>
          <p:cNvPr id="45" name="Google Shape;45;p6"/>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sp>
        <p:nvSpPr>
          <p:cNvPr id="46" name="Google Shape;46;p6"/>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pic>
        <p:nvPicPr>
          <p:cNvPr id="48" name="Google Shape;48;p6"/>
          <p:cNvPicPr preferRelativeResize="0"/>
          <p:nvPr/>
        </p:nvPicPr>
        <p:blipFill rotWithShape="1">
          <a:blip r:embed="rId4">
            <a:alphaModFix/>
          </a:blip>
          <a:srcRect b="0" l="0" r="0" t="0"/>
          <a:stretch/>
        </p:blipFill>
        <p:spPr>
          <a:xfrm>
            <a:off x="0" y="58143"/>
            <a:ext cx="4573008" cy="798113"/>
          </a:xfrm>
          <a:prstGeom prst="rect">
            <a:avLst/>
          </a:prstGeom>
          <a:noFill/>
          <a:ln>
            <a:noFill/>
          </a:ln>
        </p:spPr>
      </p:pic>
      <p:sp>
        <p:nvSpPr>
          <p:cNvPr id="49" name="Google Shape;49;p6"/>
          <p:cNvSpPr/>
          <p:nvPr>
            <p:ph idx="2" type="pic"/>
          </p:nvPr>
        </p:nvSpPr>
        <p:spPr>
          <a:xfrm>
            <a:off x="7981506"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ith photo">
  <p:cSld name="CUSTOM_4">
    <p:spTree>
      <p:nvGrpSpPr>
        <p:cNvPr id="50" name="Shape 50"/>
        <p:cNvGrpSpPr/>
        <p:nvPr/>
      </p:nvGrpSpPr>
      <p:grpSpPr>
        <a:xfrm>
          <a:off x="0" y="0"/>
          <a:ext cx="0" cy="0"/>
          <a:chOff x="0" y="0"/>
          <a:chExt cx="0" cy="0"/>
        </a:xfrm>
      </p:grpSpPr>
      <p:sp>
        <p:nvSpPr>
          <p:cNvPr id="51" name="Google Shape;51;p7"/>
          <p:cNvSpPr/>
          <p:nvPr>
            <p:ph idx="2" type="pic"/>
          </p:nvPr>
        </p:nvSpPr>
        <p:spPr>
          <a:xfrm>
            <a:off x="-23050" y="-23050"/>
            <a:ext cx="9205500" cy="965700"/>
          </a:xfrm>
          <a:prstGeom prst="rect">
            <a:avLst/>
          </a:prstGeom>
          <a:noFill/>
          <a:ln>
            <a:noFill/>
          </a:ln>
        </p:spPr>
      </p:sp>
      <p:sp>
        <p:nvSpPr>
          <p:cNvPr id="52" name="Google Shape;52;p7"/>
          <p:cNvSpPr txBox="1"/>
          <p:nvPr>
            <p:ph type="title"/>
          </p:nvPr>
        </p:nvSpPr>
        <p:spPr>
          <a:xfrm>
            <a:off x="523975" y="1121275"/>
            <a:ext cx="8147100" cy="688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53" name="Google Shape;53;p7"/>
          <p:cNvSpPr txBox="1"/>
          <p:nvPr>
            <p:ph idx="1" type="body"/>
          </p:nvPr>
        </p:nvSpPr>
        <p:spPr>
          <a:xfrm>
            <a:off x="523975" y="1809725"/>
            <a:ext cx="8147100" cy="2807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pic>
        <p:nvPicPr>
          <p:cNvPr id="54" name="Google Shape;54;p7"/>
          <p:cNvPicPr preferRelativeResize="0"/>
          <p:nvPr/>
        </p:nvPicPr>
        <p:blipFill rotWithShape="1">
          <a:blip r:embed="rId2">
            <a:alphaModFix/>
          </a:blip>
          <a:srcRect b="0" l="0" r="0" t="0"/>
          <a:stretch/>
        </p:blipFill>
        <p:spPr>
          <a:xfrm>
            <a:off x="8110046" y="4595537"/>
            <a:ext cx="876799" cy="403990"/>
          </a:xfrm>
          <a:prstGeom prst="rect">
            <a:avLst/>
          </a:prstGeom>
          <a:noFill/>
          <a:ln>
            <a:noFill/>
          </a:ln>
        </p:spPr>
      </p:pic>
      <p:sp>
        <p:nvSpPr>
          <p:cNvPr id="55" name="Google Shape;55;p7"/>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page 2">
  <p:cSld name="CUSTOM_5_1">
    <p:spTree>
      <p:nvGrpSpPr>
        <p:cNvPr id="57" name="Shape 57"/>
        <p:cNvGrpSpPr/>
        <p:nvPr/>
      </p:nvGrpSpPr>
      <p:grpSpPr>
        <a:xfrm>
          <a:off x="0" y="0"/>
          <a:ext cx="0" cy="0"/>
          <a:chOff x="0" y="0"/>
          <a:chExt cx="0" cy="0"/>
        </a:xfrm>
      </p:grpSpPr>
      <p:sp>
        <p:nvSpPr>
          <p:cNvPr id="58" name="Google Shape;58;p8"/>
          <p:cNvSpPr/>
          <p:nvPr/>
        </p:nvSpPr>
        <p:spPr>
          <a:xfrm>
            <a:off x="457200" y="-5993"/>
            <a:ext cx="914400" cy="109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
          <p:cNvSpPr txBox="1"/>
          <p:nvPr>
            <p:ph type="title"/>
          </p:nvPr>
        </p:nvSpPr>
        <p:spPr>
          <a:xfrm>
            <a:off x="457200" y="345200"/>
            <a:ext cx="8213700" cy="66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sp>
        <p:nvSpPr>
          <p:cNvPr id="60" name="Google Shape;60;p8"/>
          <p:cNvSpPr txBox="1"/>
          <p:nvPr>
            <p:ph idx="2" type="title"/>
          </p:nvPr>
        </p:nvSpPr>
        <p:spPr>
          <a:xfrm>
            <a:off x="457200" y="1006600"/>
            <a:ext cx="8213700" cy="3659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atin typeface="Montserrat"/>
                <a:ea typeface="Montserrat"/>
                <a:cs typeface="Montserrat"/>
                <a:sym typeface="Montserrat"/>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61" name="Google Shape;61;p8"/>
          <p:cNvPicPr preferRelativeResize="0"/>
          <p:nvPr/>
        </p:nvPicPr>
        <p:blipFill rotWithShape="1">
          <a:blip r:embed="rId2">
            <a:alphaModFix/>
          </a:blip>
          <a:srcRect b="0" l="0" r="0" t="0"/>
          <a:stretch/>
        </p:blipFill>
        <p:spPr>
          <a:xfrm>
            <a:off x="8110046" y="4595537"/>
            <a:ext cx="876799" cy="403990"/>
          </a:xfrm>
          <a:prstGeom prst="rect">
            <a:avLst/>
          </a:prstGeom>
          <a:noFill/>
          <a:ln>
            <a:noFill/>
          </a:ln>
        </p:spPr>
      </p:pic>
      <p:sp>
        <p:nvSpPr>
          <p:cNvPr id="62" name="Google Shape;62;p8"/>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8"/>
          <p:cNvSpPr/>
          <p:nvPr>
            <p:ph idx="3" type="pic"/>
          </p:nvPr>
        </p:nvSpPr>
        <p:spPr>
          <a:xfrm>
            <a:off x="7981506"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ide text layout 1">
  <p:cSld name="CUSTOM_6">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b="0" l="0" r="0" t="0"/>
          <a:stretch/>
        </p:blipFill>
        <p:spPr>
          <a:xfrm>
            <a:off x="-25600" y="0"/>
            <a:ext cx="3463500" cy="5143500"/>
          </a:xfrm>
          <a:prstGeom prst="rect">
            <a:avLst/>
          </a:prstGeom>
          <a:noFill/>
          <a:ln>
            <a:noFill/>
          </a:ln>
        </p:spPr>
      </p:pic>
      <p:pic>
        <p:nvPicPr>
          <p:cNvPr id="67" name="Google Shape;67;p9"/>
          <p:cNvPicPr preferRelativeResize="0"/>
          <p:nvPr/>
        </p:nvPicPr>
        <p:blipFill rotWithShape="1">
          <a:blip r:embed="rId3">
            <a:alphaModFix/>
          </a:blip>
          <a:srcRect b="0" l="0" r="0" t="0"/>
          <a:stretch/>
        </p:blipFill>
        <p:spPr>
          <a:xfrm>
            <a:off x="477998" y="1512782"/>
            <a:ext cx="9144000" cy="1620742"/>
          </a:xfrm>
          <a:prstGeom prst="rect">
            <a:avLst/>
          </a:prstGeom>
          <a:noFill/>
          <a:ln>
            <a:noFill/>
          </a:ln>
        </p:spPr>
      </p:pic>
      <p:sp>
        <p:nvSpPr>
          <p:cNvPr id="68" name="Google Shape;68;p9"/>
          <p:cNvSpPr txBox="1"/>
          <p:nvPr>
            <p:ph idx="1" type="body"/>
          </p:nvPr>
        </p:nvSpPr>
        <p:spPr>
          <a:xfrm>
            <a:off x="3731900" y="1221775"/>
            <a:ext cx="4931400" cy="38133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69" name="Google Shape;69;p9"/>
          <p:cNvSpPr txBox="1"/>
          <p:nvPr>
            <p:ph type="title"/>
          </p:nvPr>
        </p:nvSpPr>
        <p:spPr>
          <a:xfrm>
            <a:off x="3731900" y="345775"/>
            <a:ext cx="4931400" cy="87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70" name="Google Shape;70;p9"/>
          <p:cNvPicPr preferRelativeResize="0"/>
          <p:nvPr/>
        </p:nvPicPr>
        <p:blipFill rotWithShape="1">
          <a:blip r:embed="rId4">
            <a:alphaModFix/>
          </a:blip>
          <a:srcRect b="0" l="0" r="0" t="0"/>
          <a:stretch/>
        </p:blipFill>
        <p:spPr>
          <a:xfrm>
            <a:off x="8110046" y="4595537"/>
            <a:ext cx="876799" cy="403990"/>
          </a:xfrm>
          <a:prstGeom prst="rect">
            <a:avLst/>
          </a:prstGeom>
          <a:noFill/>
          <a:ln>
            <a:noFill/>
          </a:ln>
        </p:spPr>
      </p:pic>
      <p:sp>
        <p:nvSpPr>
          <p:cNvPr id="71" name="Google Shape;71;p9"/>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1pPr>
            <a:lvl2pPr indent="0" lvl="1"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2pPr>
            <a:lvl3pPr indent="0" lvl="2"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3pPr>
            <a:lvl4pPr indent="0" lvl="3"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4pPr>
            <a:lvl5pPr indent="0" lvl="4"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5pPr>
            <a:lvl6pPr indent="0" lvl="5"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6pPr>
            <a:lvl7pPr indent="0" lvl="6"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7pPr>
            <a:lvl8pPr indent="0" lvl="7"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8pPr>
            <a:lvl9pPr indent="0" lvl="8" marL="0" algn="r">
              <a:lnSpc>
                <a:spcPct val="100000"/>
              </a:lnSpc>
              <a:spcBef>
                <a:spcPts val="0"/>
              </a:spcBef>
              <a:spcAft>
                <a:spcPts val="0"/>
              </a:spcAft>
              <a:buNone/>
              <a:defRPr b="0" i="0" sz="700" u="none" cap="none" strike="noStrike">
                <a:solidFill>
                  <a:schemeClr val="lt1"/>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9"/>
          <p:cNvSpPr/>
          <p:nvPr>
            <p:ph idx="2" type="pic"/>
          </p:nvPr>
        </p:nvSpPr>
        <p:spPr>
          <a:xfrm>
            <a:off x="148855" y="204788"/>
            <a:ext cx="1005300" cy="5334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side text layout 1">
  <p:cSld name="CUSTOM_7">
    <p:spTree>
      <p:nvGrpSpPr>
        <p:cNvPr id="74"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b="0" l="0" r="0" t="0"/>
          <a:stretch/>
        </p:blipFill>
        <p:spPr>
          <a:xfrm>
            <a:off x="5568874" y="0"/>
            <a:ext cx="3575124" cy="5143500"/>
          </a:xfrm>
          <a:prstGeom prst="rect">
            <a:avLst/>
          </a:prstGeom>
          <a:noFill/>
          <a:ln>
            <a:noFill/>
          </a:ln>
        </p:spPr>
      </p:pic>
      <p:sp>
        <p:nvSpPr>
          <p:cNvPr id="76" name="Google Shape;76;p10"/>
          <p:cNvSpPr txBox="1"/>
          <p:nvPr>
            <p:ph idx="1" type="body"/>
          </p:nvPr>
        </p:nvSpPr>
        <p:spPr>
          <a:xfrm>
            <a:off x="404725" y="1221775"/>
            <a:ext cx="4826400" cy="3464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77" name="Google Shape;77;p10"/>
          <p:cNvSpPr txBox="1"/>
          <p:nvPr>
            <p:ph type="title"/>
          </p:nvPr>
        </p:nvSpPr>
        <p:spPr>
          <a:xfrm>
            <a:off x="412400" y="345775"/>
            <a:ext cx="4826400" cy="876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Montserrat"/>
                <a:ea typeface="Montserrat"/>
                <a:cs typeface="Montserrat"/>
                <a:sym typeface="Montserrat"/>
              </a:defRPr>
            </a:lvl2pPr>
            <a:lvl3pPr lvl="2" algn="l">
              <a:lnSpc>
                <a:spcPct val="100000"/>
              </a:lnSpc>
              <a:spcBef>
                <a:spcPts val="0"/>
              </a:spcBef>
              <a:spcAft>
                <a:spcPts val="0"/>
              </a:spcAft>
              <a:buSzPts val="2800"/>
              <a:buNone/>
              <a:defRPr>
                <a:latin typeface="Montserrat"/>
                <a:ea typeface="Montserrat"/>
                <a:cs typeface="Montserrat"/>
                <a:sym typeface="Montserrat"/>
              </a:defRPr>
            </a:lvl3pPr>
            <a:lvl4pPr lvl="3" algn="l">
              <a:lnSpc>
                <a:spcPct val="100000"/>
              </a:lnSpc>
              <a:spcBef>
                <a:spcPts val="0"/>
              </a:spcBef>
              <a:spcAft>
                <a:spcPts val="0"/>
              </a:spcAft>
              <a:buSzPts val="2800"/>
              <a:buNone/>
              <a:defRPr>
                <a:latin typeface="Montserrat"/>
                <a:ea typeface="Montserrat"/>
                <a:cs typeface="Montserrat"/>
                <a:sym typeface="Montserrat"/>
              </a:defRPr>
            </a:lvl4pPr>
            <a:lvl5pPr lvl="4" algn="l">
              <a:lnSpc>
                <a:spcPct val="100000"/>
              </a:lnSpc>
              <a:spcBef>
                <a:spcPts val="0"/>
              </a:spcBef>
              <a:spcAft>
                <a:spcPts val="0"/>
              </a:spcAft>
              <a:buSzPts val="2800"/>
              <a:buNone/>
              <a:defRPr>
                <a:latin typeface="Montserrat"/>
                <a:ea typeface="Montserrat"/>
                <a:cs typeface="Montserrat"/>
                <a:sym typeface="Montserrat"/>
              </a:defRPr>
            </a:lvl5pPr>
            <a:lvl6pPr lvl="5" algn="l">
              <a:lnSpc>
                <a:spcPct val="100000"/>
              </a:lnSpc>
              <a:spcBef>
                <a:spcPts val="0"/>
              </a:spcBef>
              <a:spcAft>
                <a:spcPts val="0"/>
              </a:spcAft>
              <a:buSzPts val="2800"/>
              <a:buNone/>
              <a:defRPr>
                <a:latin typeface="Montserrat"/>
                <a:ea typeface="Montserrat"/>
                <a:cs typeface="Montserrat"/>
                <a:sym typeface="Montserrat"/>
              </a:defRPr>
            </a:lvl6pPr>
            <a:lvl7pPr lvl="6" algn="l">
              <a:lnSpc>
                <a:spcPct val="100000"/>
              </a:lnSpc>
              <a:spcBef>
                <a:spcPts val="0"/>
              </a:spcBef>
              <a:spcAft>
                <a:spcPts val="0"/>
              </a:spcAft>
              <a:buSzPts val="2800"/>
              <a:buNone/>
              <a:defRPr>
                <a:latin typeface="Montserrat"/>
                <a:ea typeface="Montserrat"/>
                <a:cs typeface="Montserrat"/>
                <a:sym typeface="Montserrat"/>
              </a:defRPr>
            </a:lvl7pPr>
            <a:lvl8pPr lvl="7" algn="l">
              <a:lnSpc>
                <a:spcPct val="100000"/>
              </a:lnSpc>
              <a:spcBef>
                <a:spcPts val="0"/>
              </a:spcBef>
              <a:spcAft>
                <a:spcPts val="0"/>
              </a:spcAft>
              <a:buSzPts val="2800"/>
              <a:buNone/>
              <a:defRPr>
                <a:latin typeface="Montserrat"/>
                <a:ea typeface="Montserrat"/>
                <a:cs typeface="Montserrat"/>
                <a:sym typeface="Montserrat"/>
              </a:defRPr>
            </a:lvl8pPr>
            <a:lvl9pPr lvl="8" algn="l">
              <a:lnSpc>
                <a:spcPct val="100000"/>
              </a:lnSpc>
              <a:spcBef>
                <a:spcPts val="0"/>
              </a:spcBef>
              <a:spcAft>
                <a:spcPts val="0"/>
              </a:spcAft>
              <a:buSzPts val="2800"/>
              <a:buNone/>
              <a:defRPr>
                <a:latin typeface="Montserrat"/>
                <a:ea typeface="Montserrat"/>
                <a:cs typeface="Montserrat"/>
                <a:sym typeface="Montserrat"/>
              </a:defRPr>
            </a:lvl9pPr>
          </a:lstStyle>
          <a:p/>
        </p:txBody>
      </p:sp>
      <p:pic>
        <p:nvPicPr>
          <p:cNvPr id="78" name="Google Shape;78;p10"/>
          <p:cNvPicPr preferRelativeResize="0"/>
          <p:nvPr/>
        </p:nvPicPr>
        <p:blipFill rotWithShape="1">
          <a:blip r:embed="rId3">
            <a:alphaModFix/>
          </a:blip>
          <a:srcRect b="0" l="0" r="0" t="0"/>
          <a:stretch/>
        </p:blipFill>
        <p:spPr>
          <a:xfrm>
            <a:off x="8110046" y="4595537"/>
            <a:ext cx="876799" cy="403990"/>
          </a:xfrm>
          <a:prstGeom prst="rect">
            <a:avLst/>
          </a:prstGeom>
          <a:noFill/>
          <a:ln>
            <a:noFill/>
          </a:ln>
        </p:spPr>
      </p:pic>
      <p:pic>
        <p:nvPicPr>
          <p:cNvPr id="79" name="Google Shape;79;p10"/>
          <p:cNvPicPr preferRelativeResize="0"/>
          <p:nvPr/>
        </p:nvPicPr>
        <p:blipFill rotWithShape="1">
          <a:blip r:embed="rId4">
            <a:alphaModFix/>
          </a:blip>
          <a:srcRect b="0" l="0" r="0" t="0"/>
          <a:stretch/>
        </p:blipFill>
        <p:spPr>
          <a:xfrm>
            <a:off x="5597691" y="143973"/>
            <a:ext cx="3517490" cy="890835"/>
          </a:xfrm>
          <a:prstGeom prst="rect">
            <a:avLst/>
          </a:prstGeom>
          <a:noFill/>
          <a:ln>
            <a:noFill/>
          </a:ln>
        </p:spPr>
      </p:pic>
      <p:sp>
        <p:nvSpPr>
          <p:cNvPr id="80" name="Google Shape;80;p10"/>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0"/>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600"/>
              <a:buFont typeface="Montserrat ExtraBold"/>
              <a:buNone/>
              <a:defRPr b="0" i="0" sz="2600" u="none" cap="none" strike="noStrike">
                <a:solidFill>
                  <a:schemeClr val="dk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2804700"/>
          </a:xfrm>
          <a:prstGeom prst="rect">
            <a:avLst/>
          </a:prstGeom>
          <a:noFill/>
          <a:ln>
            <a:noFill/>
          </a:ln>
        </p:spPr>
        <p:txBody>
          <a:bodyPr anchorCtr="0" anchor="t" bIns="91425" lIns="91425" spcFirstLastPara="1" rIns="91425" wrap="square" tIns="91425">
            <a:normAutofit/>
          </a:bodyPr>
          <a:lstStyle>
            <a:lvl1pPr indent="-330200" lvl="0" marL="4572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1pPr>
            <a:lvl2pPr indent="-330200" lvl="1" marL="9144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2pPr>
            <a:lvl3pPr indent="-330200" lvl="2" marL="13716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3pPr>
            <a:lvl4pPr indent="-330200" lvl="3" marL="18288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4pPr>
            <a:lvl5pPr indent="-330200" lvl="4" marL="22860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5pPr>
            <a:lvl6pPr indent="-330200" lvl="5" marL="27432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6pPr>
            <a:lvl7pPr indent="-330200" lvl="6" marL="32004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7pPr>
            <a:lvl8pPr indent="-330200" lvl="7" marL="36576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8pPr>
            <a:lvl9pPr indent="-330200" lvl="8" marL="4114800" marR="0" rtl="0" algn="l">
              <a:lnSpc>
                <a:spcPct val="115000"/>
              </a:lnSpc>
              <a:spcBef>
                <a:spcPts val="0"/>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9pPr>
          </a:lstStyle>
          <a:p/>
        </p:txBody>
      </p:sp>
      <p:sp>
        <p:nvSpPr>
          <p:cNvPr id="8" name="Google Shape;8;p1"/>
          <p:cNvSpPr txBox="1"/>
          <p:nvPr>
            <p:ph idx="11" type="ftr"/>
          </p:nvPr>
        </p:nvSpPr>
        <p:spPr>
          <a:xfrm>
            <a:off x="439152" y="4767263"/>
            <a:ext cx="2592900" cy="2745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700" u="none" cap="none" strike="noStrike">
                <a:solidFill>
                  <a:schemeClr val="dk1"/>
                </a:solidFill>
                <a:latin typeface="Montserrat Light"/>
                <a:ea typeface="Montserrat Light"/>
                <a:cs typeface="Montserrat Light"/>
                <a:sym typeface="Montserrat Light"/>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 name="Google Shape;9;p1"/>
          <p:cNvSpPr txBox="1"/>
          <p:nvPr>
            <p:ph idx="12" type="sldNum"/>
          </p:nvPr>
        </p:nvSpPr>
        <p:spPr>
          <a:xfrm>
            <a:off x="0" y="4767263"/>
            <a:ext cx="4392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None/>
              <a:defRPr b="0" i="0" sz="700" u="none" cap="none" strike="noStrike">
                <a:solidFill>
                  <a:schemeClr val="dk1"/>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github.com/kubernetes-sigs/deschedul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kubernetes.io/blog/2023/04/17/fine-grained-pod-topology-spread-features-be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3909669" y="1663643"/>
            <a:ext cx="4908900" cy="750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Managing Kubernetes Clusters on Spot Instances</a:t>
            </a:r>
            <a:endParaRPr/>
          </a:p>
        </p:txBody>
      </p:sp>
      <p:sp>
        <p:nvSpPr>
          <p:cNvPr id="234" name="Google Shape;234;p30"/>
          <p:cNvSpPr txBox="1"/>
          <p:nvPr>
            <p:ph idx="1" type="subTitle"/>
          </p:nvPr>
        </p:nvSpPr>
        <p:spPr>
          <a:xfrm>
            <a:off x="3782061" y="2413643"/>
            <a:ext cx="4964400" cy="647400"/>
          </a:xfrm>
          <a:prstGeom prst="rect">
            <a:avLst/>
          </a:prstGeom>
        </p:spPr>
        <p:txBody>
          <a:bodyPr anchorCtr="0" anchor="t" bIns="91425" lIns="91425" spcFirstLastPara="1" rIns="91425" wrap="square" tIns="0">
            <a:normAutofit fontScale="92500" lnSpcReduction="20000"/>
          </a:bodyPr>
          <a:lstStyle/>
          <a:p>
            <a:pPr indent="0" lvl="0" marL="0" rtl="0" algn="ctr">
              <a:spcBef>
                <a:spcPts val="0"/>
              </a:spcBef>
              <a:spcAft>
                <a:spcPts val="0"/>
              </a:spcAft>
              <a:buNone/>
            </a:pPr>
            <a:r>
              <a:rPr lang="en"/>
              <a:t>Olga Mirensky, Platform Engineer, ANZx</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9"/>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Broke Everything (but not really)</a:t>
            </a:r>
            <a:endParaRPr/>
          </a:p>
        </p:txBody>
      </p:sp>
      <p:sp>
        <p:nvSpPr>
          <p:cNvPr id="332" name="Google Shape;332;p39"/>
          <p:cNvSpPr/>
          <p:nvPr>
            <p:ph idx="3" type="pic"/>
          </p:nvPr>
        </p:nvSpPr>
        <p:spPr>
          <a:xfrm>
            <a:off x="7981506" y="204788"/>
            <a:ext cx="1005300" cy="533400"/>
          </a:xfrm>
          <a:prstGeom prst="rect">
            <a:avLst/>
          </a:prstGeom>
        </p:spPr>
      </p:sp>
      <p:pic>
        <p:nvPicPr>
          <p:cNvPr id="333" name="Google Shape;333;p39"/>
          <p:cNvPicPr preferRelativeResize="0"/>
          <p:nvPr/>
        </p:nvPicPr>
        <p:blipFill>
          <a:blip r:embed="rId3">
            <a:alphaModFix/>
          </a:blip>
          <a:stretch>
            <a:fillRect/>
          </a:stretch>
        </p:blipFill>
        <p:spPr>
          <a:xfrm>
            <a:off x="616500" y="1062475"/>
            <a:ext cx="3807652" cy="1877800"/>
          </a:xfrm>
          <a:prstGeom prst="rect">
            <a:avLst/>
          </a:prstGeom>
          <a:noFill/>
          <a:ln>
            <a:noFill/>
          </a:ln>
        </p:spPr>
      </p:pic>
      <p:pic>
        <p:nvPicPr>
          <p:cNvPr id="334" name="Google Shape;334;p39"/>
          <p:cNvPicPr preferRelativeResize="0"/>
          <p:nvPr/>
        </p:nvPicPr>
        <p:blipFill>
          <a:blip r:embed="rId4">
            <a:alphaModFix/>
          </a:blip>
          <a:stretch>
            <a:fillRect/>
          </a:stretch>
        </p:blipFill>
        <p:spPr>
          <a:xfrm>
            <a:off x="3815500" y="2468225"/>
            <a:ext cx="5084626" cy="1814876"/>
          </a:xfrm>
          <a:prstGeom prst="rect">
            <a:avLst/>
          </a:prstGeom>
          <a:noFill/>
          <a:ln>
            <a:noFill/>
          </a:ln>
        </p:spPr>
      </p:pic>
      <p:pic>
        <p:nvPicPr>
          <p:cNvPr id="335" name="Google Shape;335;p39"/>
          <p:cNvPicPr preferRelativeResize="0"/>
          <p:nvPr/>
        </p:nvPicPr>
        <p:blipFill>
          <a:blip r:embed="rId5">
            <a:alphaModFix/>
          </a:blip>
          <a:stretch>
            <a:fillRect/>
          </a:stretch>
        </p:blipFill>
        <p:spPr>
          <a:xfrm>
            <a:off x="3429000" y="1144075"/>
            <a:ext cx="5471124" cy="1089925"/>
          </a:xfrm>
          <a:prstGeom prst="rect">
            <a:avLst/>
          </a:prstGeom>
          <a:noFill/>
          <a:ln>
            <a:noFill/>
          </a:ln>
        </p:spPr>
      </p:pic>
      <p:sp>
        <p:nvSpPr>
          <p:cNvPr id="336" name="Google Shape;336;p39"/>
          <p:cNvSpPr txBox="1"/>
          <p:nvPr/>
        </p:nvSpPr>
        <p:spPr>
          <a:xfrm>
            <a:off x="7881750" y="3327550"/>
            <a:ext cx="72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a:t>
            </a:r>
            <a:endParaRPr sz="2400"/>
          </a:p>
        </p:txBody>
      </p:sp>
      <p:sp>
        <p:nvSpPr>
          <p:cNvPr id="337" name="Google Shape;337;p39"/>
          <p:cNvSpPr/>
          <p:nvPr/>
        </p:nvSpPr>
        <p:spPr>
          <a:xfrm>
            <a:off x="7333050" y="2762263"/>
            <a:ext cx="548700" cy="100500"/>
          </a:xfrm>
          <a:prstGeom prst="lef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9"/>
          <p:cNvSpPr txBox="1"/>
          <p:nvPr/>
        </p:nvSpPr>
        <p:spPr>
          <a:xfrm>
            <a:off x="7923150" y="2535475"/>
            <a:ext cx="54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a:t>
            </a:r>
            <a:endParaRPr sz="2400"/>
          </a:p>
        </p:txBody>
      </p:sp>
      <p:sp>
        <p:nvSpPr>
          <p:cNvPr id="339" name="Google Shape;339;p39"/>
          <p:cNvSpPr/>
          <p:nvPr/>
        </p:nvSpPr>
        <p:spPr>
          <a:xfrm>
            <a:off x="4657850" y="1144075"/>
            <a:ext cx="485700" cy="10899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9"/>
          <p:cNvSpPr/>
          <p:nvPr/>
        </p:nvSpPr>
        <p:spPr>
          <a:xfrm>
            <a:off x="7673275" y="1144075"/>
            <a:ext cx="1302300" cy="11268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9"/>
          <p:cNvSpPr/>
          <p:nvPr/>
        </p:nvSpPr>
        <p:spPr>
          <a:xfrm>
            <a:off x="7448650" y="3459200"/>
            <a:ext cx="433200" cy="100500"/>
          </a:xfrm>
          <a:prstGeom prst="lef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9"/>
          <p:cNvSpPr txBox="1"/>
          <p:nvPr/>
        </p:nvSpPr>
        <p:spPr>
          <a:xfrm>
            <a:off x="616500" y="3089575"/>
            <a:ext cx="2979300" cy="1693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latin typeface="Montserrat"/>
                <a:ea typeface="Montserrat"/>
                <a:cs typeface="Montserrat"/>
                <a:sym typeface="Montserrat"/>
              </a:rPr>
              <a:t>OutOfpods, Error, </a:t>
            </a:r>
            <a:r>
              <a:rPr lang="en">
                <a:solidFill>
                  <a:srgbClr val="222222"/>
                </a:solidFill>
                <a:highlight>
                  <a:srgbClr val="FFFFFF"/>
                </a:highlight>
                <a:latin typeface="Montserrat"/>
                <a:ea typeface="Montserrat"/>
                <a:cs typeface="Montserrat"/>
                <a:sym typeface="Montserrat"/>
              </a:rPr>
              <a:t>NotReady, </a:t>
            </a:r>
            <a:r>
              <a:rPr lang="en">
                <a:latin typeface="Montserrat"/>
                <a:ea typeface="Montserrat"/>
                <a:cs typeface="Montserrat"/>
                <a:sym typeface="Montserrat"/>
              </a:rPr>
              <a:t>ContainerStatusUknown,</a:t>
            </a:r>
            <a:br>
              <a:rPr lang="en">
                <a:latin typeface="Montserrat"/>
                <a:ea typeface="Montserrat"/>
                <a:cs typeface="Montserrat"/>
                <a:sym typeface="Montserrat"/>
              </a:rPr>
            </a:br>
            <a:r>
              <a:rPr lang="en">
                <a:latin typeface="Montserrat"/>
                <a:ea typeface="Montserrat"/>
                <a:cs typeface="Montserrat"/>
                <a:sym typeface="Montserrat"/>
              </a:rPr>
              <a:t>NodeShutdown, Terminated,</a:t>
            </a:r>
            <a:r>
              <a:rPr lang="en">
                <a:solidFill>
                  <a:srgbClr val="222222"/>
                </a:solidFill>
                <a:highlight>
                  <a:srgbClr val="FFFFFF"/>
                </a:highlight>
                <a:latin typeface="Montserrat"/>
                <a:ea typeface="Montserrat"/>
                <a:cs typeface="Montserrat"/>
                <a:sym typeface="Montserrat"/>
              </a:rPr>
              <a:t> Init:ContainerStatusUnknown </a:t>
            </a:r>
            <a:br>
              <a:rPr lang="en">
                <a:solidFill>
                  <a:srgbClr val="222222"/>
                </a:solidFill>
                <a:highlight>
                  <a:srgbClr val="FFFFFF"/>
                </a:highlight>
                <a:latin typeface="Montserrat"/>
                <a:ea typeface="Montserrat"/>
                <a:cs typeface="Montserrat"/>
                <a:sym typeface="Montserrat"/>
              </a:rPr>
            </a:br>
            <a:r>
              <a:rPr lang="en">
                <a:solidFill>
                  <a:srgbClr val="222222"/>
                </a:solidFill>
                <a:highlight>
                  <a:srgbClr val="FFFFFF"/>
                </a:highlight>
                <a:latin typeface="Montserrat"/>
                <a:ea typeface="Montserrat"/>
                <a:cs typeface="Montserrat"/>
                <a:sym typeface="Montserrat"/>
              </a:rPr>
              <a:t>and more!!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0"/>
          <p:cNvSpPr/>
          <p:nvPr/>
        </p:nvSpPr>
        <p:spPr>
          <a:xfrm>
            <a:off x="466350" y="2820700"/>
            <a:ext cx="8211300" cy="1545600"/>
          </a:xfrm>
          <a:prstGeom prst="rect">
            <a:avLst/>
          </a:prstGeom>
          <a:solidFill>
            <a:srgbClr val="F5F5F5"/>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
        <p:nvSpPr>
          <p:cNvPr id="348" name="Google Shape;348;p40"/>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NodeAffinity</a:t>
            </a:r>
            <a:endParaRPr/>
          </a:p>
        </p:txBody>
      </p:sp>
      <p:sp>
        <p:nvSpPr>
          <p:cNvPr id="349" name="Google Shape;349;p40"/>
          <p:cNvSpPr/>
          <p:nvPr>
            <p:ph idx="3" type="pic"/>
          </p:nvPr>
        </p:nvSpPr>
        <p:spPr>
          <a:xfrm>
            <a:off x="7981506" y="204788"/>
            <a:ext cx="1005300" cy="533400"/>
          </a:xfrm>
          <a:prstGeom prst="rect">
            <a:avLst/>
          </a:prstGeom>
        </p:spPr>
      </p:sp>
      <p:sp>
        <p:nvSpPr>
          <p:cNvPr id="350" name="Google Shape;350;p40"/>
          <p:cNvSpPr txBox="1"/>
          <p:nvPr/>
        </p:nvSpPr>
        <p:spPr>
          <a:xfrm>
            <a:off x="457200" y="2858500"/>
            <a:ext cx="8103900" cy="1404900"/>
          </a:xfrm>
          <a:prstGeom prst="rect">
            <a:avLst/>
          </a:prstGeom>
          <a:noFill/>
          <a:ln cap="flat" cmpd="sng" w="9525">
            <a:solidFill>
              <a:srgbClr val="F5F5F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solidFill>
                  <a:schemeClr val="accent2"/>
                </a:solidFill>
                <a:latin typeface="Roboto Mono"/>
                <a:ea typeface="Roboto Mono"/>
                <a:cs typeface="Roboto Mono"/>
                <a:sym typeface="Roboto Mono"/>
              </a:rPr>
              <a:t>Warning</a:t>
            </a:r>
            <a:r>
              <a:rPr lang="en" sz="1100">
                <a:latin typeface="Roboto Mono"/>
                <a:ea typeface="Roboto Mono"/>
                <a:cs typeface="Roboto Mono"/>
                <a:sym typeface="Roboto Mono"/>
              </a:rPr>
              <a:t>  NodeAffinity 41m                      </a:t>
            </a:r>
            <a:r>
              <a:rPr lang="en" sz="1100">
                <a:solidFill>
                  <a:schemeClr val="accent1"/>
                </a:solidFill>
                <a:latin typeface="Roboto Mono"/>
                <a:ea typeface="Roboto Mono"/>
                <a:cs typeface="Roboto Mono"/>
                <a:sym typeface="Roboto Mono"/>
              </a:rPr>
              <a:t>kubelet</a:t>
            </a:r>
            <a:r>
              <a:rPr lang="en" sz="1100">
                <a:latin typeface="Roboto Mono"/>
                <a:ea typeface="Roboto Mono"/>
                <a:cs typeface="Roboto Mono"/>
                <a:sym typeface="Roboto Mono"/>
              </a:rPr>
              <a:t>  Predicate NodeAffinity failed</a:t>
            </a:r>
            <a:endParaRPr sz="1100">
              <a:latin typeface="Roboto Mono"/>
              <a:ea typeface="Roboto Mono"/>
              <a:cs typeface="Roboto Mono"/>
              <a:sym typeface="Roboto Mono"/>
            </a:endParaRPr>
          </a:p>
          <a:p>
            <a:pPr indent="0" lvl="0" marL="0" rtl="0" algn="l">
              <a:lnSpc>
                <a:spcPct val="150000"/>
              </a:lnSpc>
              <a:spcBef>
                <a:spcPts val="0"/>
              </a:spcBef>
              <a:spcAft>
                <a:spcPts val="0"/>
              </a:spcAft>
              <a:buNone/>
            </a:pPr>
            <a:r>
              <a:rPr lang="en" sz="1100">
                <a:solidFill>
                  <a:schemeClr val="accent2"/>
                </a:solidFill>
                <a:latin typeface="Roboto Mono"/>
                <a:ea typeface="Roboto Mono"/>
                <a:cs typeface="Roboto Mono"/>
                <a:sym typeface="Roboto Mono"/>
              </a:rPr>
              <a:t>Warning</a:t>
            </a:r>
            <a:r>
              <a:rPr lang="en" sz="1100">
                <a:latin typeface="Roboto Mono"/>
                <a:ea typeface="Roboto Mono"/>
                <a:cs typeface="Roboto Mono"/>
                <a:sym typeface="Roboto Mono"/>
              </a:rPr>
              <a:t>  FailedMount  2m21s (x3870 over 5d10h) </a:t>
            </a:r>
            <a:r>
              <a:rPr lang="en" sz="1100">
                <a:solidFill>
                  <a:schemeClr val="accent1"/>
                </a:solidFill>
                <a:latin typeface="Roboto Mono"/>
                <a:ea typeface="Roboto Mono"/>
                <a:cs typeface="Roboto Mono"/>
                <a:sym typeface="Roboto Mono"/>
              </a:rPr>
              <a:t>kubelet</a:t>
            </a:r>
            <a:r>
              <a:rPr lang="en" sz="1100">
                <a:latin typeface="Roboto Mono"/>
                <a:ea typeface="Roboto Mono"/>
                <a:cs typeface="Roboto Mono"/>
                <a:sym typeface="Roboto Mono"/>
              </a:rPr>
              <a:t>  MountVolume.SetUp failed for volume            </a:t>
            </a:r>
            <a:r>
              <a:rPr lang="en" sz="1100">
                <a:solidFill>
                  <a:srgbClr val="F5F5F6"/>
                </a:solidFill>
                <a:latin typeface="Roboto Mono"/>
                <a:ea typeface="Roboto Mono"/>
                <a:cs typeface="Roboto Mono"/>
                <a:sym typeface="Roboto Mono"/>
              </a:rPr>
              <a:t>.</a:t>
            </a:r>
            <a:r>
              <a:rPr lang="en" sz="1100">
                <a:latin typeface="Roboto Mono"/>
                <a:ea typeface="Roboto Mono"/>
                <a:cs typeface="Roboto Mono"/>
                <a:sym typeface="Roboto Mono"/>
              </a:rPr>
              <a:t>                                         "xxxx": object "&lt;namespace&gt;"/"&lt;name&gt;" not registered</a:t>
            </a:r>
            <a:br>
              <a:rPr lang="en" sz="1100">
                <a:latin typeface="Roboto Mono"/>
                <a:ea typeface="Roboto Mono"/>
                <a:cs typeface="Roboto Mono"/>
                <a:sym typeface="Roboto Mono"/>
              </a:rPr>
            </a:br>
            <a:r>
              <a:rPr lang="en" sz="1100">
                <a:solidFill>
                  <a:schemeClr val="accent2"/>
                </a:solidFill>
                <a:latin typeface="Roboto Mono"/>
                <a:ea typeface="Roboto Mono"/>
                <a:cs typeface="Roboto Mono"/>
                <a:sym typeface="Roboto Mono"/>
              </a:rPr>
              <a:t>Warning</a:t>
            </a:r>
            <a:r>
              <a:rPr lang="en" sz="1100">
                <a:latin typeface="Roboto Mono"/>
                <a:ea typeface="Roboto Mono"/>
                <a:cs typeface="Roboto Mono"/>
                <a:sym typeface="Roboto Mono"/>
              </a:rPr>
              <a:t> </a:t>
            </a:r>
            <a:r>
              <a:rPr lang="en" sz="1100">
                <a:solidFill>
                  <a:srgbClr val="222222"/>
                </a:solidFill>
                <a:latin typeface="Roboto Mono"/>
                <a:ea typeface="Roboto Mono"/>
                <a:cs typeface="Roboto Mono"/>
                <a:sym typeface="Roboto Mono"/>
              </a:rPr>
              <a:t> </a:t>
            </a:r>
            <a:r>
              <a:rPr lang="en" sz="1100">
                <a:latin typeface="Roboto Mono"/>
                <a:ea typeface="Roboto Mono"/>
                <a:cs typeface="Roboto Mono"/>
                <a:sym typeface="Roboto Mono"/>
              </a:rPr>
              <a:t>FailedMount  26s (x28 over 41m)       </a:t>
            </a:r>
            <a:r>
              <a:rPr lang="en" sz="1100">
                <a:solidFill>
                  <a:schemeClr val="accent1"/>
                </a:solidFill>
                <a:latin typeface="Roboto Mono"/>
                <a:ea typeface="Roboto Mono"/>
                <a:cs typeface="Roboto Mono"/>
                <a:sym typeface="Roboto Mono"/>
              </a:rPr>
              <a:t>kubelet</a:t>
            </a:r>
            <a:r>
              <a:rPr lang="en" sz="1100">
                <a:latin typeface="Roboto Mono"/>
                <a:ea typeface="Roboto Mono"/>
                <a:cs typeface="Roboto Mono"/>
                <a:sym typeface="Roboto Mono"/>
              </a:rPr>
              <a:t>  MountVolume.SetUp failed for volume        </a:t>
            </a:r>
            <a:r>
              <a:rPr lang="en" sz="1100">
                <a:solidFill>
                  <a:srgbClr val="F5F5F5"/>
                </a:solidFill>
                <a:latin typeface="Roboto Mono"/>
                <a:ea typeface="Roboto Mono"/>
                <a:cs typeface="Roboto Mono"/>
                <a:sym typeface="Roboto Mono"/>
              </a:rPr>
              <a:t>. </a:t>
            </a:r>
            <a:r>
              <a:rPr lang="en" sz="1100">
                <a:latin typeface="Roboto Mono"/>
                <a:ea typeface="Roboto Mono"/>
                <a:cs typeface="Roboto Mono"/>
                <a:sym typeface="Roboto Mono"/>
              </a:rPr>
              <a:t>                     kube-api-access-12345: object "my-ns"/"kube-root-ca.crt" not registered</a:t>
            </a:r>
            <a:br>
              <a:rPr lang="en" sz="1100">
                <a:latin typeface="Roboto Mono"/>
                <a:ea typeface="Roboto Mono"/>
                <a:cs typeface="Roboto Mono"/>
                <a:sym typeface="Roboto Mono"/>
              </a:rPr>
            </a:br>
            <a:endParaRPr sz="1100">
              <a:latin typeface="Roboto Mono"/>
              <a:ea typeface="Roboto Mono"/>
              <a:cs typeface="Roboto Mono"/>
              <a:sym typeface="Roboto Mono"/>
            </a:endParaRPr>
          </a:p>
        </p:txBody>
      </p:sp>
      <p:sp>
        <p:nvSpPr>
          <p:cNvPr id="351" name="Google Shape;351;p40"/>
          <p:cNvSpPr/>
          <p:nvPr/>
        </p:nvSpPr>
        <p:spPr>
          <a:xfrm>
            <a:off x="457200" y="1047725"/>
            <a:ext cx="8211300" cy="1576200"/>
          </a:xfrm>
          <a:prstGeom prst="rect">
            <a:avLst/>
          </a:prstGeom>
          <a:solidFill>
            <a:srgbClr val="F5F5F5"/>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
        <p:nvSpPr>
          <p:cNvPr id="352" name="Google Shape;352;p40"/>
          <p:cNvSpPr txBox="1"/>
          <p:nvPr/>
        </p:nvSpPr>
        <p:spPr>
          <a:xfrm>
            <a:off x="482400" y="1042025"/>
            <a:ext cx="8046600" cy="154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1D1C1D"/>
                </a:solidFill>
                <a:latin typeface="Roboto Mono"/>
                <a:ea typeface="Roboto Mono"/>
                <a:cs typeface="Roboto Mono"/>
                <a:sym typeface="Roboto Mono"/>
              </a:rPr>
              <a:t>$ kubectl get pod $name -o yaml</a:t>
            </a:r>
            <a:br>
              <a:rPr lang="en" sz="1200">
                <a:solidFill>
                  <a:srgbClr val="1D1C1D"/>
                </a:solidFill>
                <a:latin typeface="Roboto Mono"/>
                <a:ea typeface="Roboto Mono"/>
                <a:cs typeface="Roboto Mono"/>
                <a:sym typeface="Roboto Mono"/>
              </a:rPr>
            </a:br>
            <a:r>
              <a:rPr lang="en" sz="1200">
                <a:solidFill>
                  <a:srgbClr val="1D1C1D"/>
                </a:solidFill>
                <a:latin typeface="Roboto Mono"/>
                <a:ea typeface="Roboto Mono"/>
                <a:cs typeface="Roboto Mono"/>
                <a:sym typeface="Roboto Mono"/>
              </a:rPr>
              <a:t>…</a:t>
            </a:r>
            <a:br>
              <a:rPr lang="en" sz="1200">
                <a:solidFill>
                  <a:srgbClr val="1D1C1D"/>
                </a:solidFill>
                <a:latin typeface="Roboto Mono"/>
                <a:ea typeface="Roboto Mono"/>
                <a:cs typeface="Roboto Mono"/>
                <a:sym typeface="Roboto Mono"/>
              </a:rPr>
            </a:br>
            <a:r>
              <a:rPr lang="en" sz="1200">
                <a:solidFill>
                  <a:srgbClr val="1D1C1D"/>
                </a:solidFill>
                <a:latin typeface="Roboto Mono"/>
                <a:ea typeface="Roboto Mono"/>
                <a:cs typeface="Roboto Mono"/>
                <a:sym typeface="Roboto Mono"/>
              </a:rPr>
              <a:t>status:</a:t>
            </a:r>
            <a:endParaRPr sz="1200">
              <a:solidFill>
                <a:srgbClr val="1D1C1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200">
                <a:solidFill>
                  <a:srgbClr val="1D1C1D"/>
                </a:solidFill>
                <a:latin typeface="Roboto Mono"/>
                <a:ea typeface="Roboto Mono"/>
                <a:cs typeface="Roboto Mono"/>
                <a:sym typeface="Roboto Mono"/>
              </a:rPr>
              <a:t>  message: Pod Predicate NodeAffinity failed</a:t>
            </a:r>
            <a:endParaRPr sz="1200">
              <a:solidFill>
                <a:srgbClr val="1D1C1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200">
                <a:solidFill>
                  <a:srgbClr val="1D1C1D"/>
                </a:solidFill>
                <a:latin typeface="Roboto Mono"/>
                <a:ea typeface="Roboto Mono"/>
                <a:cs typeface="Roboto Mono"/>
                <a:sym typeface="Roboto Mono"/>
              </a:rPr>
              <a:t>  </a:t>
            </a:r>
            <a:r>
              <a:rPr b="1" lang="en" sz="1200">
                <a:solidFill>
                  <a:srgbClr val="1D1C1D"/>
                </a:solidFill>
                <a:latin typeface="Roboto Mono"/>
                <a:ea typeface="Roboto Mono"/>
                <a:cs typeface="Roboto Mono"/>
                <a:sym typeface="Roboto Mono"/>
              </a:rPr>
              <a:t>phase: Failed</a:t>
            </a:r>
            <a:endParaRPr b="1" sz="1200">
              <a:solidFill>
                <a:srgbClr val="1D1C1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200">
                <a:solidFill>
                  <a:srgbClr val="1D1C1D"/>
                </a:solidFill>
                <a:latin typeface="Roboto Mono"/>
                <a:ea typeface="Roboto Mono"/>
                <a:cs typeface="Roboto Mono"/>
                <a:sym typeface="Roboto Mono"/>
              </a:rPr>
              <a:t>  reason: NodeAffinity</a:t>
            </a:r>
            <a:endParaRPr sz="1100">
              <a:latin typeface="Roboto Mono"/>
              <a:ea typeface="Roboto Mono"/>
              <a:cs typeface="Roboto Mono"/>
              <a:sym typeface="Roboto Mono"/>
            </a:endParaRPr>
          </a:p>
        </p:txBody>
      </p:sp>
      <p:sp>
        <p:nvSpPr>
          <p:cNvPr id="353" name="Google Shape;353;p40"/>
          <p:cNvSpPr/>
          <p:nvPr/>
        </p:nvSpPr>
        <p:spPr>
          <a:xfrm>
            <a:off x="5299275" y="3393150"/>
            <a:ext cx="1917300" cy="320100"/>
          </a:xfrm>
          <a:prstGeom prst="roundRect">
            <a:avLst>
              <a:gd fmla="val 16667" name="adj"/>
            </a:avLst>
          </a:prstGeom>
          <a:solidFill>
            <a:srgbClr val="93EAFF">
              <a:alpha val="58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0"/>
          <p:cNvSpPr/>
          <p:nvPr/>
        </p:nvSpPr>
        <p:spPr>
          <a:xfrm>
            <a:off x="4969900" y="3895344"/>
            <a:ext cx="2204700" cy="320100"/>
          </a:xfrm>
          <a:prstGeom prst="roundRect">
            <a:avLst>
              <a:gd fmla="val 16667" name="adj"/>
            </a:avLst>
          </a:prstGeom>
          <a:solidFill>
            <a:srgbClr val="93EAFF">
              <a:alpha val="58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0"/>
          <p:cNvSpPr/>
          <p:nvPr/>
        </p:nvSpPr>
        <p:spPr>
          <a:xfrm>
            <a:off x="2259350" y="3630168"/>
            <a:ext cx="514800" cy="320100"/>
          </a:xfrm>
          <a:prstGeom prst="roundRect">
            <a:avLst>
              <a:gd fmla="val 16667" name="adj"/>
            </a:avLst>
          </a:prstGeom>
          <a:solidFill>
            <a:srgbClr val="93EAFF">
              <a:alpha val="58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0"/>
          <p:cNvSpPr/>
          <p:nvPr/>
        </p:nvSpPr>
        <p:spPr>
          <a:xfrm>
            <a:off x="2259350" y="3130050"/>
            <a:ext cx="666600" cy="323700"/>
          </a:xfrm>
          <a:prstGeom prst="roundRect">
            <a:avLst>
              <a:gd fmla="val 16667" name="adj"/>
            </a:avLst>
          </a:prstGeom>
          <a:solidFill>
            <a:srgbClr val="93EAFF">
              <a:alpha val="58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1"/>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Additional Challenges</a:t>
            </a:r>
            <a:endParaRPr/>
          </a:p>
        </p:txBody>
      </p:sp>
      <p:sp>
        <p:nvSpPr>
          <p:cNvPr id="362" name="Google Shape;362;p41"/>
          <p:cNvSpPr txBox="1"/>
          <p:nvPr>
            <p:ph idx="2" type="title"/>
          </p:nvPr>
        </p:nvSpPr>
        <p:spPr>
          <a:xfrm>
            <a:off x="457200" y="1006600"/>
            <a:ext cx="8213700" cy="36105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SzPts val="1600"/>
              <a:buChar char="●"/>
            </a:pPr>
            <a:r>
              <a:rPr lang="en"/>
              <a:t>Preemption and availability is only the beginning.</a:t>
            </a:r>
            <a:endParaRPr/>
          </a:p>
          <a:p>
            <a:pPr indent="-330200" lvl="1" marL="914400" rtl="0" algn="l">
              <a:lnSpc>
                <a:spcPct val="150000"/>
              </a:lnSpc>
              <a:spcBef>
                <a:spcPts val="0"/>
              </a:spcBef>
              <a:spcAft>
                <a:spcPts val="0"/>
              </a:spcAft>
              <a:buSzPts val="1600"/>
              <a:buChar char="○"/>
            </a:pPr>
            <a:r>
              <a:rPr b="0" lang="en" sz="1600"/>
              <a:t>Preempting many busy nodes at once causes many pods to start at the same time one a new node</a:t>
            </a:r>
            <a:endParaRPr b="0" sz="1600"/>
          </a:p>
          <a:p>
            <a:pPr indent="-330200" lvl="2" marL="1371600" rtl="0" algn="l">
              <a:lnSpc>
                <a:spcPct val="150000"/>
              </a:lnSpc>
              <a:spcBef>
                <a:spcPts val="0"/>
              </a:spcBef>
              <a:spcAft>
                <a:spcPts val="0"/>
              </a:spcAft>
              <a:buSzPts val="1600"/>
              <a:buChar char="■"/>
            </a:pPr>
            <a:r>
              <a:rPr b="0" lang="en" sz="1600"/>
              <a:t>OutOfcpu</a:t>
            </a:r>
            <a:endParaRPr b="0" sz="1600"/>
          </a:p>
          <a:p>
            <a:pPr indent="-330200" lvl="2" marL="1371600" rtl="0" algn="l">
              <a:lnSpc>
                <a:spcPct val="150000"/>
              </a:lnSpc>
              <a:spcBef>
                <a:spcPts val="0"/>
              </a:spcBef>
              <a:spcAft>
                <a:spcPts val="0"/>
              </a:spcAft>
              <a:buSzPts val="1600"/>
              <a:buChar char="■"/>
            </a:pPr>
            <a:r>
              <a:rPr b="0" lang="en" sz="1600"/>
              <a:t>OutOfpods</a:t>
            </a:r>
            <a:endParaRPr b="0" sz="1600"/>
          </a:p>
          <a:p>
            <a:pPr indent="-330200" lvl="1" marL="914400" rtl="0" algn="l">
              <a:lnSpc>
                <a:spcPct val="150000"/>
              </a:lnSpc>
              <a:spcBef>
                <a:spcPts val="0"/>
              </a:spcBef>
              <a:spcAft>
                <a:spcPts val="0"/>
              </a:spcAft>
              <a:buSzPts val="1600"/>
              <a:buChar char="○"/>
            </a:pPr>
            <a:r>
              <a:rPr b="0" lang="en" sz="1600"/>
              <a:t>Automatic VM </a:t>
            </a:r>
            <a:r>
              <a:rPr b="0" lang="en" sz="1600"/>
              <a:t>reclamation</a:t>
            </a:r>
            <a:r>
              <a:rPr b="0" lang="en" sz="1600"/>
              <a:t> causes VM replacement for the same node and kubelet restart</a:t>
            </a:r>
            <a:endParaRPr b="0" sz="1600"/>
          </a:p>
          <a:p>
            <a:pPr indent="-330200" lvl="2" marL="1371600" rtl="0" algn="l">
              <a:lnSpc>
                <a:spcPct val="150000"/>
              </a:lnSpc>
              <a:spcBef>
                <a:spcPts val="0"/>
              </a:spcBef>
              <a:spcAft>
                <a:spcPts val="0"/>
              </a:spcAft>
              <a:buSzPts val="1600"/>
              <a:buChar char="■"/>
            </a:pPr>
            <a:r>
              <a:rPr b="0" lang="en" sz="1600"/>
              <a:t>NodeAffinity</a:t>
            </a:r>
            <a:endParaRPr b="0" sz="1600"/>
          </a:p>
        </p:txBody>
      </p:sp>
      <p:sp>
        <p:nvSpPr>
          <p:cNvPr id="363" name="Google Shape;363;p41"/>
          <p:cNvSpPr/>
          <p:nvPr>
            <p:ph idx="3" type="pic"/>
          </p:nvPr>
        </p:nvSpPr>
        <p:spPr>
          <a:xfrm>
            <a:off x="7981506" y="204788"/>
            <a:ext cx="1005300" cy="533400"/>
          </a:xfrm>
          <a:prstGeom prst="rect">
            <a:avLst/>
          </a:prstGeom>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2"/>
          <p:cNvSpPr/>
          <p:nvPr/>
        </p:nvSpPr>
        <p:spPr>
          <a:xfrm>
            <a:off x="457200" y="3550619"/>
            <a:ext cx="5320800" cy="640200"/>
          </a:xfrm>
          <a:prstGeom prst="rect">
            <a:avLst/>
          </a:prstGeom>
          <a:solidFill>
            <a:srgbClr val="F5F5F5"/>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
        <p:nvSpPr>
          <p:cNvPr id="369" name="Google Shape;369;p42"/>
          <p:cNvSpPr/>
          <p:nvPr/>
        </p:nvSpPr>
        <p:spPr>
          <a:xfrm>
            <a:off x="457200" y="4297680"/>
            <a:ext cx="5320800" cy="365700"/>
          </a:xfrm>
          <a:prstGeom prst="rect">
            <a:avLst/>
          </a:prstGeom>
          <a:solidFill>
            <a:srgbClr val="F5F5F5"/>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
        <p:nvSpPr>
          <p:cNvPr id="370" name="Google Shape;370;p42"/>
          <p:cNvSpPr/>
          <p:nvPr/>
        </p:nvSpPr>
        <p:spPr>
          <a:xfrm>
            <a:off x="457200" y="1000125"/>
            <a:ext cx="5320800" cy="2428800"/>
          </a:xfrm>
          <a:prstGeom prst="rect">
            <a:avLst/>
          </a:prstGeom>
          <a:solidFill>
            <a:srgbClr val="F5F5F5"/>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
        <p:nvSpPr>
          <p:cNvPr id="371" name="Google Shape;371;p42"/>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How’s This Deployment Doing?</a:t>
            </a:r>
            <a:endParaRPr/>
          </a:p>
        </p:txBody>
      </p:sp>
      <p:sp>
        <p:nvSpPr>
          <p:cNvPr id="372" name="Google Shape;372;p42"/>
          <p:cNvSpPr txBox="1"/>
          <p:nvPr>
            <p:ph idx="2" type="title"/>
          </p:nvPr>
        </p:nvSpPr>
        <p:spPr>
          <a:xfrm>
            <a:off x="457200" y="1006600"/>
            <a:ext cx="5006400" cy="2388000"/>
          </a:xfrm>
          <a:prstGeom prst="rect">
            <a:avLst/>
          </a:prstGeom>
        </p:spPr>
        <p:txBody>
          <a:bodyPr anchorCtr="0" anchor="t" bIns="91425" lIns="91425" spcFirstLastPara="1" rIns="91425" wrap="square" tIns="91425">
            <a:normAutofit fontScale="90000"/>
          </a:bodyPr>
          <a:lstStyle/>
          <a:p>
            <a:pPr indent="0" lvl="0" marL="0" rtl="0" algn="l">
              <a:lnSpc>
                <a:spcPct val="130000"/>
              </a:lnSpc>
              <a:spcBef>
                <a:spcPts val="0"/>
              </a:spcBef>
              <a:spcAft>
                <a:spcPts val="0"/>
              </a:spcAft>
              <a:buNone/>
            </a:pPr>
            <a:r>
              <a:rPr lang="en" sz="1050">
                <a:solidFill>
                  <a:srgbClr val="37474F"/>
                </a:solidFill>
                <a:latin typeface="Roboto Mono"/>
                <a:ea typeface="Roboto Mono"/>
                <a:cs typeface="Roboto Mono"/>
                <a:sym typeface="Roboto Mono"/>
              </a:rPr>
              <a:t>$ kubectl get pod -l k8s-app=my-app</a:t>
            </a:r>
            <a:endParaRPr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latin typeface="Roboto Mono"/>
                <a:ea typeface="Roboto Mono"/>
                <a:cs typeface="Roboto Mono"/>
                <a:sym typeface="Roboto Mono"/>
              </a:rPr>
              <a:t>NAME                      READY   STATUS          RESTARTS   AGE</a:t>
            </a:r>
            <a:endParaRPr sz="1050">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FF0000"/>
                </a:solidFill>
                <a:latin typeface="Roboto Mono"/>
                <a:ea typeface="Roboto Mono"/>
                <a:cs typeface="Roboto Mono"/>
                <a:sym typeface="Roboto Mono"/>
              </a:rPr>
              <a:t>my-app-564594c67c-njcdm   0/1     NodeAffinity    0          6d15h</a:t>
            </a:r>
            <a:endParaRPr sz="1050">
              <a:solidFill>
                <a:srgbClr val="FF0000"/>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37474F"/>
                </a:solidFill>
                <a:latin typeface="Roboto Mono"/>
                <a:ea typeface="Roboto Mono"/>
                <a:cs typeface="Roboto Mono"/>
                <a:sym typeface="Roboto Mono"/>
              </a:rPr>
              <a:t>my-app-564594c67c-nlrdp   </a:t>
            </a:r>
            <a:r>
              <a:rPr lang="en" sz="1050">
                <a:latin typeface="Roboto Mono"/>
                <a:ea typeface="Roboto Mono"/>
                <a:cs typeface="Roboto Mono"/>
                <a:sym typeface="Roboto Mono"/>
              </a:rPr>
              <a:t>1/1</a:t>
            </a:r>
            <a:r>
              <a:rPr lang="en" sz="1050">
                <a:solidFill>
                  <a:srgbClr val="37474F"/>
                </a:solidFill>
                <a:latin typeface="Roboto Mono"/>
                <a:ea typeface="Roboto Mono"/>
                <a:cs typeface="Roboto Mono"/>
                <a:sym typeface="Roboto Mono"/>
              </a:rPr>
              <a:t>     Running         0          37h</a:t>
            </a:r>
            <a:endParaRPr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FF0000"/>
                </a:solidFill>
                <a:latin typeface="Roboto Mono"/>
                <a:ea typeface="Roboto Mono"/>
                <a:cs typeface="Roboto Mono"/>
                <a:sym typeface="Roboto Mono"/>
              </a:rPr>
              <a:t>my-app-564594c67c-nz6j2   0/1     Completed       0          6d15h</a:t>
            </a:r>
            <a:endParaRPr sz="1050">
              <a:solidFill>
                <a:srgbClr val="FF0000"/>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FF0000"/>
                </a:solidFill>
                <a:latin typeface="Roboto Mono"/>
                <a:ea typeface="Roboto Mono"/>
                <a:cs typeface="Roboto Mono"/>
                <a:sym typeface="Roboto Mono"/>
              </a:rPr>
              <a:t>my-app-564594c67c-pqvdk   1/1     Terminated      0          6d15h</a:t>
            </a:r>
            <a:endParaRPr sz="1050">
              <a:solidFill>
                <a:srgbClr val="FF0000"/>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37474F"/>
                </a:solidFill>
                <a:latin typeface="Roboto Mono"/>
                <a:ea typeface="Roboto Mono"/>
                <a:cs typeface="Roboto Mono"/>
                <a:sym typeface="Roboto Mono"/>
              </a:rPr>
              <a:t>my-app-564594c67c-psf8t  </a:t>
            </a:r>
            <a:r>
              <a:rPr lang="en" sz="1050">
                <a:latin typeface="Roboto Mono"/>
                <a:ea typeface="Roboto Mono"/>
                <a:cs typeface="Roboto Mono"/>
                <a:sym typeface="Roboto Mono"/>
              </a:rPr>
              <a:t> 1/1</a:t>
            </a:r>
            <a:r>
              <a:rPr lang="en" sz="1050">
                <a:solidFill>
                  <a:srgbClr val="37474F"/>
                </a:solidFill>
                <a:latin typeface="Roboto Mono"/>
                <a:ea typeface="Roboto Mono"/>
                <a:cs typeface="Roboto Mono"/>
                <a:sym typeface="Roboto Mono"/>
              </a:rPr>
              <a:t>     Running         0          2d9h</a:t>
            </a:r>
            <a:endParaRPr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37474F"/>
                </a:solidFill>
                <a:latin typeface="Roboto Mono"/>
                <a:ea typeface="Roboto Mono"/>
                <a:cs typeface="Roboto Mono"/>
                <a:sym typeface="Roboto Mono"/>
              </a:rPr>
              <a:t>my-app-564594c67c-qcw2g   1/1     Running         0          6d15h</a:t>
            </a:r>
            <a:endParaRPr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FF0000"/>
                </a:solidFill>
                <a:latin typeface="Roboto Mono"/>
                <a:ea typeface="Roboto Mono"/>
                <a:cs typeface="Roboto Mono"/>
                <a:sym typeface="Roboto Mono"/>
              </a:rPr>
              <a:t>my-app-564594c67c-qp81j   0/1     NodeAffinity    0          6d15h</a:t>
            </a:r>
            <a:endParaRPr sz="1050">
              <a:solidFill>
                <a:srgbClr val="FF0000"/>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FF0000"/>
                </a:solidFill>
                <a:latin typeface="Roboto Mono"/>
                <a:ea typeface="Roboto Mono"/>
                <a:cs typeface="Roboto Mono"/>
                <a:sym typeface="Roboto Mono"/>
              </a:rPr>
              <a:t>my-app-564594c67c-qqg9n   0/1     NodeAffinity    0          6d15h</a:t>
            </a:r>
            <a:endParaRPr sz="1050">
              <a:solidFill>
                <a:srgbClr val="FF0000"/>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FF0000"/>
                </a:solidFill>
                <a:latin typeface="Roboto Mono"/>
                <a:ea typeface="Roboto Mono"/>
                <a:cs typeface="Roboto Mono"/>
                <a:sym typeface="Roboto Mono"/>
              </a:rPr>
              <a:t>my-app-564594c67c-t9fhm   0/1     NodeAffinity    0          6d15h</a:t>
            </a:r>
            <a:endParaRPr sz="1050">
              <a:solidFill>
                <a:srgbClr val="FF0000"/>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37474F"/>
                </a:solidFill>
                <a:latin typeface="Roboto Mono"/>
                <a:ea typeface="Roboto Mono"/>
                <a:cs typeface="Roboto Mono"/>
                <a:sym typeface="Roboto Mono"/>
              </a:rPr>
              <a:t>my-app-564594c67c-v8wq8   1/1     Running         0          6d15h</a:t>
            </a:r>
            <a:endParaRPr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sz="1050">
              <a:solidFill>
                <a:srgbClr val="FF0000"/>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latin typeface="Roboto Mono Light"/>
              <a:ea typeface="Roboto Mono Light"/>
              <a:cs typeface="Roboto Mono Light"/>
              <a:sym typeface="Roboto Mono Light"/>
            </a:endParaRPr>
          </a:p>
        </p:txBody>
      </p:sp>
      <p:sp>
        <p:nvSpPr>
          <p:cNvPr id="373" name="Google Shape;373;p42"/>
          <p:cNvSpPr/>
          <p:nvPr>
            <p:ph idx="3" type="pic"/>
          </p:nvPr>
        </p:nvSpPr>
        <p:spPr>
          <a:xfrm>
            <a:off x="7981506" y="204788"/>
            <a:ext cx="1005300" cy="533400"/>
          </a:xfrm>
          <a:prstGeom prst="rect">
            <a:avLst/>
          </a:prstGeom>
        </p:spPr>
      </p:sp>
      <p:sp>
        <p:nvSpPr>
          <p:cNvPr id="374" name="Google Shape;374;p42"/>
          <p:cNvSpPr txBox="1"/>
          <p:nvPr>
            <p:ph idx="2" type="title"/>
          </p:nvPr>
        </p:nvSpPr>
        <p:spPr>
          <a:xfrm>
            <a:off x="457200" y="3539969"/>
            <a:ext cx="4333800" cy="661500"/>
          </a:xfrm>
          <a:prstGeom prst="rect">
            <a:avLst/>
          </a:prstGeom>
        </p:spPr>
        <p:txBody>
          <a:bodyPr anchorCtr="0" anchor="t" bIns="91425" lIns="91425" spcFirstLastPara="1" rIns="91425" wrap="square" tIns="91425">
            <a:normAutofit fontScale="90000"/>
          </a:bodyPr>
          <a:lstStyle/>
          <a:p>
            <a:pPr indent="0" lvl="0" marL="0" rtl="0" algn="l">
              <a:lnSpc>
                <a:spcPct val="130000"/>
              </a:lnSpc>
              <a:spcBef>
                <a:spcPts val="0"/>
              </a:spcBef>
              <a:spcAft>
                <a:spcPts val="0"/>
              </a:spcAft>
              <a:buNone/>
            </a:pPr>
            <a:r>
              <a:rPr lang="en" sz="1050">
                <a:solidFill>
                  <a:srgbClr val="37474F"/>
                </a:solidFill>
                <a:latin typeface="Roboto Mono"/>
                <a:ea typeface="Roboto Mono"/>
                <a:cs typeface="Roboto Mono"/>
                <a:sym typeface="Roboto Mono"/>
              </a:rPr>
              <a:t>$ kubectl get deploy -l k8s-app=my-app</a:t>
            </a:r>
            <a:endParaRPr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37474F"/>
                </a:solidFill>
                <a:latin typeface="Roboto Mono"/>
                <a:ea typeface="Roboto Mono"/>
                <a:cs typeface="Roboto Mono"/>
                <a:sym typeface="Roboto Mono"/>
              </a:rPr>
              <a:t>NAME      READY   UP-TO-DATE   AVAILABLE   AGE</a:t>
            </a:r>
            <a:endParaRPr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37474F"/>
                </a:solidFill>
                <a:latin typeface="Roboto Mono"/>
                <a:ea typeface="Roboto Mono"/>
                <a:cs typeface="Roboto Mono"/>
                <a:sym typeface="Roboto Mono"/>
              </a:rPr>
              <a:t>my-app</a:t>
            </a:r>
            <a:r>
              <a:rPr lang="en" sz="1050">
                <a:solidFill>
                  <a:srgbClr val="37474F"/>
                </a:solidFill>
                <a:latin typeface="Roboto Mono"/>
                <a:ea typeface="Roboto Mono"/>
                <a:cs typeface="Roboto Mono"/>
                <a:sym typeface="Roboto Mono"/>
              </a:rPr>
              <a:t>    4/4     4            4           48d</a:t>
            </a:r>
            <a:endParaRPr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50">
                <a:solidFill>
                  <a:srgbClr val="37474F"/>
                </a:solidFill>
                <a:latin typeface="Roboto Mono"/>
                <a:ea typeface="Roboto Mono"/>
                <a:cs typeface="Roboto Mono"/>
                <a:sym typeface="Roboto Mono"/>
              </a:rPr>
              <a:t> </a:t>
            </a:r>
            <a:endParaRPr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b="1"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sz="105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t/>
            </a:r>
            <a:endParaRPr>
              <a:latin typeface="Roboto Mono Light"/>
              <a:ea typeface="Roboto Mono Light"/>
              <a:cs typeface="Roboto Mono Light"/>
              <a:sym typeface="Roboto Mono Light"/>
            </a:endParaRPr>
          </a:p>
        </p:txBody>
      </p:sp>
      <p:sp>
        <p:nvSpPr>
          <p:cNvPr id="375" name="Google Shape;375;p42"/>
          <p:cNvSpPr txBox="1"/>
          <p:nvPr/>
        </p:nvSpPr>
        <p:spPr>
          <a:xfrm>
            <a:off x="5840700" y="1497350"/>
            <a:ext cx="2830200" cy="2726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300">
                <a:latin typeface="Montserrat"/>
                <a:ea typeface="Montserrat"/>
                <a:cs typeface="Montserrat"/>
                <a:sym typeface="Montserrat"/>
              </a:rPr>
              <a:t>Failed pods:</a:t>
            </a:r>
            <a:br>
              <a:rPr lang="en" sz="1300">
                <a:latin typeface="Montserrat"/>
                <a:ea typeface="Montserrat"/>
                <a:cs typeface="Montserrat"/>
                <a:sym typeface="Montserrat"/>
              </a:rPr>
            </a:br>
            <a:r>
              <a:rPr lang="en" sz="1300">
                <a:latin typeface="Montserrat"/>
                <a:ea typeface="Montserrat"/>
                <a:cs typeface="Montserrat"/>
                <a:sym typeface="Montserrat"/>
              </a:rPr>
              <a:t>don’t consume resources, don’t </a:t>
            </a:r>
            <a:r>
              <a:rPr lang="en" sz="1300">
                <a:latin typeface="Montserrat"/>
                <a:ea typeface="Montserrat"/>
                <a:cs typeface="Montserrat"/>
                <a:sym typeface="Montserrat"/>
              </a:rPr>
              <a:t>count towards pods per node, don’t count in controllers. </a:t>
            </a:r>
            <a:br>
              <a:rPr lang="en" sz="1300">
                <a:latin typeface="Montserrat"/>
                <a:ea typeface="Montserrat"/>
                <a:cs typeface="Montserrat"/>
                <a:sym typeface="Montserrat"/>
              </a:rPr>
            </a:br>
            <a:r>
              <a:rPr lang="en" sz="1300">
                <a:latin typeface="Montserrat"/>
                <a:ea typeface="Montserrat"/>
                <a:cs typeface="Montserrat"/>
                <a:sym typeface="Montserrat"/>
              </a:rPr>
              <a:t>Just objects in etcd.</a:t>
            </a:r>
            <a:endParaRPr sz="1300">
              <a:latin typeface="Montserrat"/>
              <a:ea typeface="Montserrat"/>
              <a:cs typeface="Montserrat"/>
              <a:sym typeface="Montserrat"/>
            </a:endParaRPr>
          </a:p>
          <a:p>
            <a:pPr indent="0" lvl="0" marL="0" rtl="0" algn="l">
              <a:lnSpc>
                <a:spcPct val="130000"/>
              </a:lnSpc>
              <a:spcBef>
                <a:spcPts val="0"/>
              </a:spcBef>
              <a:spcAft>
                <a:spcPts val="0"/>
              </a:spcAft>
              <a:buNone/>
            </a:pPr>
            <a:r>
              <a:t/>
            </a:r>
            <a:endParaRPr sz="1300">
              <a:latin typeface="Montserrat"/>
              <a:ea typeface="Montserrat"/>
              <a:cs typeface="Montserrat"/>
              <a:sym typeface="Montserrat"/>
            </a:endParaRPr>
          </a:p>
          <a:p>
            <a:pPr indent="0" lvl="0" marL="0" rtl="0" algn="l">
              <a:lnSpc>
                <a:spcPct val="130000"/>
              </a:lnSpc>
              <a:spcBef>
                <a:spcPts val="0"/>
              </a:spcBef>
              <a:spcAft>
                <a:spcPts val="0"/>
              </a:spcAft>
              <a:buNone/>
            </a:pPr>
            <a:r>
              <a:t/>
            </a:r>
            <a:endParaRPr sz="1300">
              <a:latin typeface="Montserrat"/>
              <a:ea typeface="Montserrat"/>
              <a:cs typeface="Montserrat"/>
              <a:sym typeface="Montserrat"/>
            </a:endParaRPr>
          </a:p>
          <a:p>
            <a:pPr indent="0" lvl="0" marL="0" rtl="0" algn="l">
              <a:lnSpc>
                <a:spcPct val="130000"/>
              </a:lnSpc>
              <a:spcBef>
                <a:spcPts val="0"/>
              </a:spcBef>
              <a:spcAft>
                <a:spcPts val="0"/>
              </a:spcAft>
              <a:buNone/>
            </a:pPr>
            <a:r>
              <a:t/>
            </a:r>
            <a:endParaRPr sz="1300">
              <a:latin typeface="Montserrat"/>
              <a:ea typeface="Montserrat"/>
              <a:cs typeface="Montserrat"/>
              <a:sym typeface="Montserrat"/>
            </a:endParaRPr>
          </a:p>
          <a:p>
            <a:pPr indent="0" lvl="0" marL="0" rtl="0" algn="l">
              <a:lnSpc>
                <a:spcPct val="130000"/>
              </a:lnSpc>
              <a:spcBef>
                <a:spcPts val="0"/>
              </a:spcBef>
              <a:spcAft>
                <a:spcPts val="0"/>
              </a:spcAft>
              <a:buNone/>
            </a:pPr>
            <a:r>
              <a:rPr lang="en" sz="1300">
                <a:solidFill>
                  <a:schemeClr val="dk1"/>
                </a:solidFill>
                <a:latin typeface="Montserrat"/>
                <a:ea typeface="Montserrat"/>
                <a:cs typeface="Montserrat"/>
                <a:sym typeface="Montserrat"/>
              </a:rPr>
              <a:t>The only </a:t>
            </a:r>
            <a:r>
              <a:rPr b="1" lang="en" sz="1300" u="sng">
                <a:solidFill>
                  <a:schemeClr val="dk1"/>
                </a:solidFill>
                <a:latin typeface="Montserrat"/>
                <a:ea typeface="Montserrat"/>
                <a:cs typeface="Montserrat"/>
                <a:sym typeface="Montserrat"/>
              </a:rPr>
              <a:t>real</a:t>
            </a:r>
            <a:r>
              <a:rPr lang="en" sz="1300">
                <a:solidFill>
                  <a:schemeClr val="dk1"/>
                </a:solidFill>
                <a:latin typeface="Montserrat"/>
                <a:ea typeface="Montserrat"/>
                <a:cs typeface="Montserrat"/>
                <a:sym typeface="Montserrat"/>
              </a:rPr>
              <a:t> harm these pods cause is confusion.</a:t>
            </a:r>
            <a:endParaRPr sz="1300">
              <a:latin typeface="Montserrat"/>
              <a:ea typeface="Montserrat"/>
              <a:cs typeface="Montserrat"/>
              <a:sym typeface="Montserrat"/>
            </a:endParaRPr>
          </a:p>
        </p:txBody>
      </p:sp>
      <p:sp>
        <p:nvSpPr>
          <p:cNvPr id="376" name="Google Shape;376;p42"/>
          <p:cNvSpPr txBox="1"/>
          <p:nvPr/>
        </p:nvSpPr>
        <p:spPr>
          <a:xfrm>
            <a:off x="457200" y="4318980"/>
            <a:ext cx="4749300" cy="323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900">
                <a:solidFill>
                  <a:srgbClr val="37474F"/>
                </a:solidFill>
                <a:latin typeface="Roboto Mono"/>
                <a:ea typeface="Roboto Mono"/>
                <a:cs typeface="Roboto Mono"/>
                <a:sym typeface="Roboto Mono"/>
              </a:rPr>
              <a:t>$ kubectl get pods --field-selector </a:t>
            </a:r>
            <a:r>
              <a:rPr b="1" lang="en" sz="900">
                <a:solidFill>
                  <a:srgbClr val="37474F"/>
                </a:solidFill>
                <a:latin typeface="Roboto Mono"/>
                <a:ea typeface="Roboto Mono"/>
                <a:cs typeface="Roboto Mono"/>
                <a:sym typeface="Roboto Mono"/>
              </a:rPr>
              <a:t>status.phase=Failed</a:t>
            </a:r>
            <a:endParaRPr sz="9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3"/>
          <p:cNvSpPr txBox="1"/>
          <p:nvPr>
            <p:ph type="title"/>
          </p:nvPr>
        </p:nvSpPr>
        <p:spPr>
          <a:xfrm>
            <a:off x="192100" y="2735525"/>
            <a:ext cx="6377700" cy="62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Mitigations and Takeaways</a:t>
            </a:r>
            <a:endParaRPr/>
          </a:p>
        </p:txBody>
      </p:sp>
      <p:sp>
        <p:nvSpPr>
          <p:cNvPr id="382" name="Google Shape;382;p43"/>
          <p:cNvSpPr/>
          <p:nvPr>
            <p:ph idx="2" type="pic"/>
          </p:nvPr>
        </p:nvSpPr>
        <p:spPr>
          <a:xfrm>
            <a:off x="7981506" y="4393969"/>
            <a:ext cx="1005300" cy="533400"/>
          </a:xfrm>
          <a:prstGeom prst="rect">
            <a:avLst/>
          </a:prstGeom>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4"/>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Monitoring and Alerting</a:t>
            </a:r>
            <a:endParaRPr/>
          </a:p>
        </p:txBody>
      </p:sp>
      <p:sp>
        <p:nvSpPr>
          <p:cNvPr id="388" name="Google Shape;388;p44"/>
          <p:cNvSpPr txBox="1"/>
          <p:nvPr>
            <p:ph idx="2" type="title"/>
          </p:nvPr>
        </p:nvSpPr>
        <p:spPr>
          <a:xfrm>
            <a:off x="457200" y="1006600"/>
            <a:ext cx="8213700" cy="3610500"/>
          </a:xfrm>
          <a:prstGeom prst="rect">
            <a:avLst/>
          </a:prstGeom>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Clr>
                <a:schemeClr val="dk2"/>
              </a:buClr>
              <a:buSzPts val="1600"/>
              <a:buFont typeface="Montserrat"/>
              <a:buChar char="●"/>
            </a:pPr>
            <a:r>
              <a:rPr lang="en"/>
              <a:t>Platform </a:t>
            </a:r>
            <a:r>
              <a:rPr lang="en"/>
              <a:t>Critical User Journeys (CUJ) and SLOs</a:t>
            </a:r>
            <a:endParaRPr/>
          </a:p>
          <a:p>
            <a:pPr indent="-330200" lvl="1" marL="914400" rtl="0" algn="l">
              <a:lnSpc>
                <a:spcPct val="150000"/>
              </a:lnSpc>
              <a:spcBef>
                <a:spcPts val="0"/>
              </a:spcBef>
              <a:spcAft>
                <a:spcPts val="0"/>
              </a:spcAft>
              <a:buClr>
                <a:schemeClr val="dk2"/>
              </a:buClr>
              <a:buSzPts val="1600"/>
              <a:buFont typeface="Montserrat"/>
              <a:buChar char="○"/>
            </a:pPr>
            <a:r>
              <a:rPr b="0" lang="en" sz="1600"/>
              <a:t>Confidence for platform consumers and Platform Engineering around platform stability.</a:t>
            </a:r>
            <a:endParaRPr b="0" sz="1600"/>
          </a:p>
          <a:p>
            <a:pPr indent="-330200" lvl="1" marL="914400" rtl="0" algn="l">
              <a:lnSpc>
                <a:spcPct val="150000"/>
              </a:lnSpc>
              <a:spcBef>
                <a:spcPts val="0"/>
              </a:spcBef>
              <a:spcAft>
                <a:spcPts val="0"/>
              </a:spcAft>
              <a:buClr>
                <a:schemeClr val="dk2"/>
              </a:buClr>
              <a:buSzPts val="1600"/>
              <a:buFont typeface="Arial"/>
              <a:buChar char="○"/>
            </a:pPr>
            <a:r>
              <a:rPr b="0" lang="en" sz="1600"/>
              <a:t>Alert on error budget burn</a:t>
            </a:r>
            <a:endParaRPr b="0" sz="1600"/>
          </a:p>
          <a:p>
            <a:pPr indent="-330200" lvl="0" marL="457200" rtl="0" algn="l">
              <a:lnSpc>
                <a:spcPct val="150000"/>
              </a:lnSpc>
              <a:spcBef>
                <a:spcPts val="0"/>
              </a:spcBef>
              <a:spcAft>
                <a:spcPts val="0"/>
              </a:spcAft>
              <a:buClr>
                <a:schemeClr val="dk2"/>
              </a:buClr>
              <a:buSzPts val="1600"/>
              <a:buFont typeface="Montserrat"/>
              <a:buChar char="●"/>
            </a:pPr>
            <a:r>
              <a:rPr lang="en"/>
              <a:t>Monitoring</a:t>
            </a:r>
            <a:endParaRPr/>
          </a:p>
          <a:p>
            <a:pPr indent="-330200" lvl="1" marL="914400" rtl="0" algn="l">
              <a:lnSpc>
                <a:spcPct val="150000"/>
              </a:lnSpc>
              <a:spcBef>
                <a:spcPts val="0"/>
              </a:spcBef>
              <a:spcAft>
                <a:spcPts val="0"/>
              </a:spcAft>
              <a:buClr>
                <a:schemeClr val="dk2"/>
              </a:buClr>
              <a:buSzPts val="1600"/>
              <a:buFont typeface="Montserrat"/>
              <a:buChar char="○"/>
            </a:pPr>
            <a:r>
              <a:rPr b="0" lang="en" sz="1600"/>
              <a:t>Rate of preemptions - </a:t>
            </a:r>
            <a:r>
              <a:rPr b="0" lang="en" sz="1600"/>
              <a:t>insights</a:t>
            </a:r>
            <a:r>
              <a:rPr b="0" lang="en" sz="1600"/>
              <a:t> and troubleshooting, but don’t alert.</a:t>
            </a:r>
            <a:endParaRPr b="0" sz="1600"/>
          </a:p>
          <a:p>
            <a:pPr indent="-330200" lvl="1" marL="914400" rtl="0" algn="l">
              <a:lnSpc>
                <a:spcPct val="150000"/>
              </a:lnSpc>
              <a:spcBef>
                <a:spcPts val="0"/>
              </a:spcBef>
              <a:spcAft>
                <a:spcPts val="0"/>
              </a:spcAft>
              <a:buClr>
                <a:schemeClr val="dk2"/>
              </a:buClr>
              <a:buSzPts val="1600"/>
              <a:buFont typeface="Arial"/>
              <a:buChar char="○"/>
            </a:pPr>
            <a:r>
              <a:rPr b="0" lang="en" sz="1600"/>
              <a:t>Pod/node churn</a:t>
            </a:r>
            <a:endParaRPr/>
          </a:p>
        </p:txBody>
      </p:sp>
      <p:sp>
        <p:nvSpPr>
          <p:cNvPr id="389" name="Google Shape;389;p44"/>
          <p:cNvSpPr/>
          <p:nvPr>
            <p:ph idx="3" type="pic"/>
          </p:nvPr>
        </p:nvSpPr>
        <p:spPr>
          <a:xfrm>
            <a:off x="7981506" y="204788"/>
            <a:ext cx="1005300" cy="533400"/>
          </a:xfrm>
          <a:prstGeom prst="rect">
            <a:avLst/>
          </a:prstGeom>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5"/>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Descheduler</a:t>
            </a:r>
            <a:endParaRPr/>
          </a:p>
        </p:txBody>
      </p:sp>
      <p:sp>
        <p:nvSpPr>
          <p:cNvPr id="395" name="Google Shape;395;p45"/>
          <p:cNvSpPr txBox="1"/>
          <p:nvPr>
            <p:ph idx="2" type="title"/>
          </p:nvPr>
        </p:nvSpPr>
        <p:spPr>
          <a:xfrm>
            <a:off x="457200" y="1006600"/>
            <a:ext cx="8213700" cy="361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https://github.com/kubernetes-sigs/descheduler</a:t>
            </a:r>
            <a:endParaRPr/>
          </a:p>
          <a:p>
            <a:pPr indent="0" lvl="0" marL="0" rtl="0" algn="l">
              <a:spcBef>
                <a:spcPts val="0"/>
              </a:spcBef>
              <a:spcAft>
                <a:spcPts val="0"/>
              </a:spcAft>
              <a:buNone/>
            </a:pPr>
            <a:r>
              <a:t/>
            </a:r>
            <a:endParaRPr/>
          </a:p>
          <a:p>
            <a:pPr indent="0" lvl="0" marL="0" rtl="0" algn="l">
              <a:lnSpc>
                <a:spcPct val="130000"/>
              </a:lnSpc>
              <a:spcBef>
                <a:spcPts val="0"/>
              </a:spcBef>
              <a:spcAft>
                <a:spcPts val="0"/>
              </a:spcAft>
              <a:buNone/>
            </a:pPr>
            <a:r>
              <a:rPr lang="en" sz="1800">
                <a:solidFill>
                  <a:schemeClr val="dk2"/>
                </a:solidFill>
              </a:rPr>
              <a:t>Finds pods that can be moved according to configurable policies </a:t>
            </a:r>
            <a:r>
              <a:rPr lang="en" sz="1800">
                <a:solidFill>
                  <a:schemeClr val="dk2"/>
                </a:solidFill>
              </a:rPr>
              <a:t>and </a:t>
            </a:r>
            <a:r>
              <a:rPr b="1" lang="en" sz="1800" u="sng">
                <a:solidFill>
                  <a:schemeClr val="dk2"/>
                </a:solidFill>
              </a:rPr>
              <a:t>evicts</a:t>
            </a:r>
            <a:r>
              <a:rPr lang="en" sz="1800">
                <a:solidFill>
                  <a:schemeClr val="dk2"/>
                </a:solidFill>
              </a:rPr>
              <a:t> them.</a:t>
            </a:r>
            <a:endParaRPr sz="1800">
              <a:solidFill>
                <a:schemeClr val="dk2"/>
              </a:solidFill>
            </a:endParaRPr>
          </a:p>
          <a:p>
            <a:pPr indent="0" lvl="0" marL="0" rtl="0" algn="l">
              <a:lnSpc>
                <a:spcPct val="130000"/>
              </a:lnSpc>
              <a:spcBef>
                <a:spcPts val="0"/>
              </a:spcBef>
              <a:spcAft>
                <a:spcPts val="0"/>
              </a:spcAft>
              <a:buNone/>
            </a:pPr>
            <a:br>
              <a:rPr lang="en" sz="1800">
                <a:solidFill>
                  <a:schemeClr val="dk2"/>
                </a:solidFill>
              </a:rPr>
            </a:br>
            <a:r>
              <a:rPr lang="en" sz="1800">
                <a:solidFill>
                  <a:schemeClr val="dk2"/>
                </a:solidFill>
              </a:rPr>
              <a:t>Example policies useful in Spot clusters:</a:t>
            </a:r>
            <a:endParaRPr sz="1800">
              <a:solidFill>
                <a:schemeClr val="dk2"/>
              </a:solidFill>
            </a:endParaRPr>
          </a:p>
          <a:p>
            <a:pPr indent="-330200" lvl="0" marL="457200" rtl="0" algn="l">
              <a:lnSpc>
                <a:spcPct val="130000"/>
              </a:lnSpc>
              <a:spcBef>
                <a:spcPts val="0"/>
              </a:spcBef>
              <a:spcAft>
                <a:spcPts val="0"/>
              </a:spcAft>
              <a:buClr>
                <a:srgbClr val="1F2328"/>
              </a:buClr>
              <a:buSzPts val="1600"/>
              <a:buChar char="●"/>
            </a:pPr>
            <a:r>
              <a:rPr lang="en" sz="1800">
                <a:solidFill>
                  <a:schemeClr val="dk2"/>
                </a:solidFill>
              </a:rPr>
              <a:t>Remove Failed pods</a:t>
            </a:r>
            <a:endParaRPr sz="1800">
              <a:solidFill>
                <a:schemeClr val="dk2"/>
              </a:solidFill>
            </a:endParaRPr>
          </a:p>
          <a:p>
            <a:pPr indent="-330200" lvl="0" marL="457200" rtl="0" algn="l">
              <a:lnSpc>
                <a:spcPct val="130000"/>
              </a:lnSpc>
              <a:spcBef>
                <a:spcPts val="0"/>
              </a:spcBef>
              <a:spcAft>
                <a:spcPts val="0"/>
              </a:spcAft>
              <a:buClr>
                <a:srgbClr val="1F2328"/>
              </a:buClr>
              <a:buSzPts val="1600"/>
              <a:buChar char="●"/>
            </a:pPr>
            <a:r>
              <a:rPr lang="en" sz="1800">
                <a:solidFill>
                  <a:schemeClr val="dk2"/>
                </a:solidFill>
              </a:rPr>
              <a:t>Rebalance Availability Zones</a:t>
            </a:r>
            <a:endParaRPr sz="1800">
              <a:solidFill>
                <a:schemeClr val="dk2"/>
              </a:solidFill>
            </a:endParaRPr>
          </a:p>
          <a:p>
            <a:pPr indent="-330200" lvl="0" marL="457200" rtl="0" algn="l">
              <a:lnSpc>
                <a:spcPct val="130000"/>
              </a:lnSpc>
              <a:spcBef>
                <a:spcPts val="0"/>
              </a:spcBef>
              <a:spcAft>
                <a:spcPts val="0"/>
              </a:spcAft>
              <a:buClr>
                <a:srgbClr val="1F2328"/>
              </a:buClr>
              <a:buSzPts val="1600"/>
              <a:buChar char="●"/>
            </a:pPr>
            <a:r>
              <a:rPr lang="en" sz="1800">
                <a:solidFill>
                  <a:schemeClr val="dk2"/>
                </a:solidFill>
              </a:rPr>
              <a:t>Spread pods across nodes</a:t>
            </a:r>
            <a:endParaRPr>
              <a:solidFill>
                <a:srgbClr val="1F2328"/>
              </a:solidFill>
              <a:highlight>
                <a:srgbClr val="FFFFFF"/>
              </a:highlight>
            </a:endParaRPr>
          </a:p>
        </p:txBody>
      </p:sp>
      <p:sp>
        <p:nvSpPr>
          <p:cNvPr id="396" name="Google Shape;396;p45"/>
          <p:cNvSpPr/>
          <p:nvPr>
            <p:ph idx="3" type="pic"/>
          </p:nvPr>
        </p:nvSpPr>
        <p:spPr>
          <a:xfrm>
            <a:off x="7981506" y="204788"/>
            <a:ext cx="1005300" cy="533400"/>
          </a:xfrm>
          <a:prstGeom prst="rect">
            <a:avLst/>
          </a:prstGeom>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6"/>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Free Chaos Engineering</a:t>
            </a:r>
            <a:endParaRPr/>
          </a:p>
        </p:txBody>
      </p:sp>
      <p:sp>
        <p:nvSpPr>
          <p:cNvPr id="402" name="Google Shape;402;p46"/>
          <p:cNvSpPr txBox="1"/>
          <p:nvPr>
            <p:ph idx="2" type="title"/>
          </p:nvPr>
        </p:nvSpPr>
        <p:spPr>
          <a:xfrm>
            <a:off x="457200" y="1006600"/>
            <a:ext cx="8213700" cy="3610500"/>
          </a:xfrm>
          <a:prstGeom prst="rect">
            <a:avLst/>
          </a:prstGeom>
        </p:spPr>
        <p:txBody>
          <a:bodyPr anchorCtr="0" anchor="t" bIns="91425" lIns="91425" spcFirstLastPara="1" rIns="91425" wrap="square" tIns="91425">
            <a:normAutofit/>
          </a:bodyPr>
          <a:lstStyle/>
          <a:p>
            <a:pPr indent="0" lvl="0" marL="0" rtl="0" algn="l">
              <a:lnSpc>
                <a:spcPct val="130000"/>
              </a:lnSpc>
              <a:spcBef>
                <a:spcPts val="0"/>
              </a:spcBef>
              <a:spcAft>
                <a:spcPts val="0"/>
              </a:spcAft>
              <a:buNone/>
            </a:pPr>
            <a:r>
              <a:rPr lang="en" sz="1800">
                <a:solidFill>
                  <a:schemeClr val="dk2"/>
                </a:solidFill>
              </a:rPr>
              <a:t>k8s best practices applicable to on-demand and crucial on Spot:</a:t>
            </a:r>
            <a:endParaRPr sz="1800">
              <a:solidFill>
                <a:schemeClr val="dk2"/>
              </a:solidFill>
            </a:endParaRPr>
          </a:p>
          <a:p>
            <a:pPr indent="-342900" lvl="0" marL="457200" rtl="0" algn="l">
              <a:lnSpc>
                <a:spcPct val="130000"/>
              </a:lnSpc>
              <a:spcBef>
                <a:spcPts val="0"/>
              </a:spcBef>
              <a:spcAft>
                <a:spcPts val="0"/>
              </a:spcAft>
              <a:buClr>
                <a:schemeClr val="dk2"/>
              </a:buClr>
              <a:buSzPts val="1800"/>
              <a:buFont typeface="Montserrat"/>
              <a:buChar char="●"/>
            </a:pPr>
            <a:r>
              <a:rPr lang="en" sz="1800">
                <a:solidFill>
                  <a:schemeClr val="dk2"/>
                </a:solidFill>
              </a:rPr>
              <a:t>Replication</a:t>
            </a:r>
            <a:endParaRPr sz="1800">
              <a:solidFill>
                <a:schemeClr val="dk2"/>
              </a:solidFill>
            </a:endParaRPr>
          </a:p>
          <a:p>
            <a:pPr indent="-342900" lvl="0" marL="457200" rtl="0" algn="l">
              <a:lnSpc>
                <a:spcPct val="130000"/>
              </a:lnSpc>
              <a:spcBef>
                <a:spcPts val="0"/>
              </a:spcBef>
              <a:spcAft>
                <a:spcPts val="0"/>
              </a:spcAft>
              <a:buClr>
                <a:schemeClr val="dk2"/>
              </a:buClr>
              <a:buSzPts val="1800"/>
              <a:buFont typeface="Montserrat"/>
              <a:buChar char="●"/>
            </a:pPr>
            <a:r>
              <a:rPr lang="en" sz="1800">
                <a:solidFill>
                  <a:schemeClr val="dk2"/>
                </a:solidFill>
              </a:rPr>
              <a:t>Spread across zones and nodes (TSC[1], pod AntiAffinity)</a:t>
            </a:r>
            <a:endParaRPr sz="1800">
              <a:solidFill>
                <a:schemeClr val="dk2"/>
              </a:solidFill>
            </a:endParaRPr>
          </a:p>
          <a:p>
            <a:pPr indent="-342900" lvl="0" marL="457200" rtl="0" algn="l">
              <a:lnSpc>
                <a:spcPct val="130000"/>
              </a:lnSpc>
              <a:spcBef>
                <a:spcPts val="0"/>
              </a:spcBef>
              <a:spcAft>
                <a:spcPts val="0"/>
              </a:spcAft>
              <a:buClr>
                <a:schemeClr val="dk2"/>
              </a:buClr>
              <a:buSzPts val="1800"/>
              <a:buFont typeface="Montserrat"/>
              <a:buChar char="●"/>
            </a:pPr>
            <a:r>
              <a:rPr lang="en" sz="1800">
                <a:solidFill>
                  <a:schemeClr val="dk2"/>
                </a:solidFill>
              </a:rPr>
              <a:t>Graceful shutdown</a:t>
            </a:r>
            <a:endParaRPr sz="1800">
              <a:solidFill>
                <a:schemeClr val="dk2"/>
              </a:solidFill>
            </a:endParaRPr>
          </a:p>
          <a:p>
            <a:pPr indent="-342900" lvl="0" marL="457200" rtl="0" algn="l">
              <a:lnSpc>
                <a:spcPct val="130000"/>
              </a:lnSpc>
              <a:spcBef>
                <a:spcPts val="0"/>
              </a:spcBef>
              <a:spcAft>
                <a:spcPts val="0"/>
              </a:spcAft>
              <a:buClr>
                <a:schemeClr val="dk2"/>
              </a:buClr>
              <a:buSzPts val="1800"/>
              <a:buFont typeface="Montserrat"/>
              <a:buChar char="●"/>
            </a:pPr>
            <a:r>
              <a:rPr lang="en" sz="1800">
                <a:solidFill>
                  <a:schemeClr val="dk2"/>
                </a:solidFill>
              </a:rPr>
              <a:t>Probes, especially StartUp</a:t>
            </a:r>
            <a:endParaRPr sz="1800">
              <a:solidFill>
                <a:schemeClr val="dk2"/>
              </a:solidFill>
            </a:endParaRPr>
          </a:p>
          <a:p>
            <a:pPr indent="-342900" lvl="0" marL="457200" rtl="0" algn="l">
              <a:lnSpc>
                <a:spcPct val="130000"/>
              </a:lnSpc>
              <a:spcBef>
                <a:spcPts val="0"/>
              </a:spcBef>
              <a:spcAft>
                <a:spcPts val="0"/>
              </a:spcAft>
              <a:buClr>
                <a:schemeClr val="dk2"/>
              </a:buClr>
              <a:buSzPts val="1800"/>
              <a:buFont typeface="Montserrat"/>
              <a:buChar char="●"/>
            </a:pPr>
            <a:r>
              <a:rPr lang="en" sz="1800">
                <a:solidFill>
                  <a:schemeClr val="dk2"/>
                </a:solidFill>
              </a:rPr>
              <a:t>Tier applications by priority</a:t>
            </a:r>
            <a:endParaRPr sz="1800">
              <a:solidFill>
                <a:schemeClr val="dk2"/>
              </a:solidFill>
            </a:endParaRPr>
          </a:p>
          <a:p>
            <a:pPr indent="-342900" lvl="0" marL="457200" rtl="0" algn="l">
              <a:lnSpc>
                <a:spcPct val="130000"/>
              </a:lnSpc>
              <a:spcBef>
                <a:spcPts val="0"/>
              </a:spcBef>
              <a:spcAft>
                <a:spcPts val="0"/>
              </a:spcAft>
              <a:buClr>
                <a:schemeClr val="dk2"/>
              </a:buClr>
              <a:buSzPts val="1800"/>
              <a:buFont typeface="Montserrat"/>
              <a:buChar char="●"/>
            </a:pPr>
            <a:r>
              <a:rPr lang="en" sz="1800">
                <a:solidFill>
                  <a:schemeClr val="dk2"/>
                </a:solidFill>
              </a:rPr>
              <a:t>PDBs. Don’t protect from Spot preemptions, but improve overall reliability</a:t>
            </a:r>
            <a:endParaRPr/>
          </a:p>
        </p:txBody>
      </p:sp>
      <p:sp>
        <p:nvSpPr>
          <p:cNvPr id="403" name="Google Shape;403;p46"/>
          <p:cNvSpPr/>
          <p:nvPr>
            <p:ph idx="3" type="pic"/>
          </p:nvPr>
        </p:nvSpPr>
        <p:spPr>
          <a:xfrm>
            <a:off x="7981506" y="204788"/>
            <a:ext cx="1005300" cy="533400"/>
          </a:xfrm>
          <a:prstGeom prst="rect">
            <a:avLst/>
          </a:prstGeom>
        </p:spPr>
      </p:sp>
      <p:sp>
        <p:nvSpPr>
          <p:cNvPr id="404" name="Google Shape;404;p46"/>
          <p:cNvSpPr txBox="1"/>
          <p:nvPr/>
        </p:nvSpPr>
        <p:spPr>
          <a:xfrm>
            <a:off x="408700" y="4090550"/>
            <a:ext cx="7821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434343"/>
                </a:solidFill>
                <a:latin typeface="Montserrat"/>
                <a:ea typeface="Montserrat"/>
                <a:cs typeface="Montserrat"/>
                <a:sym typeface="Montserrat"/>
              </a:rPr>
              <a:t>[1] new features:</a:t>
            </a:r>
            <a:r>
              <a:rPr lang="en" sz="1100">
                <a:latin typeface="Montserrat"/>
                <a:ea typeface="Montserrat"/>
                <a:cs typeface="Montserrat"/>
                <a:sym typeface="Montserrat"/>
              </a:rPr>
              <a:t> </a:t>
            </a:r>
            <a:r>
              <a:rPr lang="en" sz="1100" u="sng">
                <a:solidFill>
                  <a:srgbClr val="0097A7"/>
                </a:solidFill>
                <a:latin typeface="Montserrat"/>
                <a:ea typeface="Montserrat"/>
                <a:cs typeface="Montserrat"/>
                <a:sym typeface="Montserrat"/>
                <a:hlinkClick r:id="rId3">
                  <a:extLst>
                    <a:ext uri="{A12FA001-AC4F-418D-AE19-62706E023703}">
                      <ahyp:hlinkClr val="tx"/>
                    </a:ext>
                  </a:extLst>
                </a:hlinkClick>
              </a:rPr>
              <a:t>https://kubernetes.io/blog/2023/04/17/fine-grained-pod-topology-spread-features-beta/</a:t>
            </a:r>
            <a:endParaRPr sz="11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523975" y="1121275"/>
            <a:ext cx="8219100" cy="68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Agenda</a:t>
            </a:r>
            <a:endParaRPr/>
          </a:p>
        </p:txBody>
      </p:sp>
      <p:sp>
        <p:nvSpPr>
          <p:cNvPr id="240" name="Google Shape;240;p31"/>
          <p:cNvSpPr txBox="1"/>
          <p:nvPr>
            <p:ph idx="1" type="body"/>
          </p:nvPr>
        </p:nvSpPr>
        <p:spPr>
          <a:xfrm>
            <a:off x="523975" y="1809725"/>
            <a:ext cx="8219100" cy="2807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a:t>Motivation for Spot Instances</a:t>
            </a:r>
            <a:endParaRPr/>
          </a:p>
          <a:p>
            <a:pPr indent="-330200" lvl="1" marL="914400" rtl="0" algn="l">
              <a:lnSpc>
                <a:spcPct val="150000"/>
              </a:lnSpc>
              <a:spcBef>
                <a:spcPts val="0"/>
              </a:spcBef>
              <a:spcAft>
                <a:spcPts val="0"/>
              </a:spcAft>
              <a:buSzPts val="1600"/>
              <a:buChar char="○"/>
            </a:pPr>
            <a:r>
              <a:rPr lang="en"/>
              <a:t>Reserved Instances (RI), Committed User Discounts (CUD), etc.</a:t>
            </a:r>
            <a:endParaRPr/>
          </a:p>
          <a:p>
            <a:pPr indent="-330200" lvl="1" marL="914400" rtl="0" algn="l">
              <a:lnSpc>
                <a:spcPct val="150000"/>
              </a:lnSpc>
              <a:spcBef>
                <a:spcPts val="0"/>
              </a:spcBef>
              <a:spcAft>
                <a:spcPts val="0"/>
              </a:spcAft>
              <a:buSzPts val="1600"/>
              <a:buChar char="○"/>
            </a:pPr>
            <a:r>
              <a:rPr lang="en"/>
              <a:t>Spot Instances</a:t>
            </a:r>
            <a:endParaRPr/>
          </a:p>
          <a:p>
            <a:pPr indent="-330200" lvl="1" marL="914400" rtl="0" algn="l">
              <a:lnSpc>
                <a:spcPct val="150000"/>
              </a:lnSpc>
              <a:spcBef>
                <a:spcPts val="0"/>
              </a:spcBef>
              <a:spcAft>
                <a:spcPts val="0"/>
              </a:spcAft>
              <a:buSzPts val="1600"/>
              <a:buChar char="○"/>
            </a:pPr>
            <a:r>
              <a:rPr lang="en"/>
              <a:t>Focus on underlying VMs cost, not workload right-sizing</a:t>
            </a:r>
            <a:endParaRPr/>
          </a:p>
          <a:p>
            <a:pPr indent="-330200" lvl="0" marL="457200" rtl="0" algn="l">
              <a:lnSpc>
                <a:spcPct val="150000"/>
              </a:lnSpc>
              <a:spcBef>
                <a:spcPts val="0"/>
              </a:spcBef>
              <a:spcAft>
                <a:spcPts val="0"/>
              </a:spcAft>
              <a:buSzPts val="1600"/>
              <a:buChar char="●"/>
            </a:pPr>
            <a:r>
              <a:rPr lang="en"/>
              <a:t>Managing k8s and applications running on Spot</a:t>
            </a:r>
            <a:endParaRPr/>
          </a:p>
          <a:p>
            <a:pPr indent="-330200" lvl="0" marL="457200" rtl="0" algn="l">
              <a:lnSpc>
                <a:spcPct val="150000"/>
              </a:lnSpc>
              <a:spcBef>
                <a:spcPts val="0"/>
              </a:spcBef>
              <a:spcAft>
                <a:spcPts val="0"/>
              </a:spcAft>
              <a:buSzPts val="1600"/>
              <a:buChar char="●"/>
            </a:pPr>
            <a:r>
              <a:rPr lang="en"/>
              <a:t>Unknown unknowns</a:t>
            </a:r>
            <a:endParaRPr/>
          </a:p>
          <a:p>
            <a:pPr indent="-330200" lvl="0" marL="457200" rtl="0" algn="l">
              <a:lnSpc>
                <a:spcPct val="150000"/>
              </a:lnSpc>
              <a:spcBef>
                <a:spcPts val="0"/>
              </a:spcBef>
              <a:spcAft>
                <a:spcPts val="0"/>
              </a:spcAft>
              <a:buSzPts val="1600"/>
              <a:buChar char="●"/>
            </a:pPr>
            <a:r>
              <a:rPr lang="en"/>
              <a:t>Takeaways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2"/>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Compute Backed by Availability SLA</a:t>
            </a:r>
            <a:endParaRPr/>
          </a:p>
        </p:txBody>
      </p:sp>
      <p:sp>
        <p:nvSpPr>
          <p:cNvPr id="246" name="Google Shape;246;p32"/>
          <p:cNvSpPr txBox="1"/>
          <p:nvPr>
            <p:ph idx="2" type="title"/>
          </p:nvPr>
        </p:nvSpPr>
        <p:spPr>
          <a:xfrm>
            <a:off x="457200" y="1006600"/>
            <a:ext cx="8213700" cy="3610500"/>
          </a:xfrm>
          <a:prstGeom prst="rect">
            <a:avLst/>
          </a:prstGeom>
        </p:spPr>
        <p:txBody>
          <a:bodyPr anchorCtr="0" anchor="t" bIns="91425" lIns="91425" spcFirstLastPara="1" rIns="91425" wrap="square" tIns="91425">
            <a:normAutofit/>
          </a:bodyPr>
          <a:lstStyle/>
          <a:p>
            <a:pPr indent="-342900" lvl="0" marL="457200" rtl="0" algn="l">
              <a:lnSpc>
                <a:spcPct val="130000"/>
              </a:lnSpc>
              <a:spcBef>
                <a:spcPts val="0"/>
              </a:spcBef>
              <a:spcAft>
                <a:spcPts val="0"/>
              </a:spcAft>
              <a:buClr>
                <a:schemeClr val="dk2"/>
              </a:buClr>
              <a:buSzPts val="1800"/>
              <a:buFont typeface="Montserrat"/>
              <a:buChar char="●"/>
            </a:pPr>
            <a:r>
              <a:rPr lang="en"/>
              <a:t>On-demand</a:t>
            </a:r>
            <a:endParaRPr/>
          </a:p>
          <a:p>
            <a:pPr indent="-342900" lvl="0" marL="457200" rtl="0" algn="l">
              <a:lnSpc>
                <a:spcPct val="130000"/>
              </a:lnSpc>
              <a:spcBef>
                <a:spcPts val="0"/>
              </a:spcBef>
              <a:spcAft>
                <a:spcPts val="0"/>
              </a:spcAft>
              <a:buClr>
                <a:schemeClr val="dk2"/>
              </a:buClr>
              <a:buSzPts val="1800"/>
              <a:buFont typeface="Montserrat"/>
              <a:buChar char="●"/>
            </a:pPr>
            <a:r>
              <a:rPr b="1" lang="en"/>
              <a:t>Resource</a:t>
            </a:r>
            <a:r>
              <a:rPr lang="en"/>
              <a:t> Based</a:t>
            </a:r>
            <a:endParaRPr/>
          </a:p>
          <a:p>
            <a:pPr indent="-317500" lvl="1" marL="914400" rtl="0" algn="l">
              <a:lnSpc>
                <a:spcPct val="130000"/>
              </a:lnSpc>
              <a:spcBef>
                <a:spcPts val="0"/>
              </a:spcBef>
              <a:spcAft>
                <a:spcPts val="0"/>
              </a:spcAft>
              <a:buClr>
                <a:schemeClr val="dk2"/>
              </a:buClr>
              <a:buSzPts val="1400"/>
              <a:buFont typeface="Montserrat"/>
              <a:buChar char="○"/>
            </a:pPr>
            <a:r>
              <a:rPr b="0" lang="en" sz="1600"/>
              <a:t>Reserved Instances (RI), Convertible, Committed Use Discounts (CUD)</a:t>
            </a:r>
            <a:endParaRPr/>
          </a:p>
          <a:p>
            <a:pPr indent="-317500" lvl="1" marL="914400" rtl="0" algn="l">
              <a:lnSpc>
                <a:spcPct val="130000"/>
              </a:lnSpc>
              <a:spcBef>
                <a:spcPts val="0"/>
              </a:spcBef>
              <a:spcAft>
                <a:spcPts val="0"/>
              </a:spcAft>
              <a:buClr>
                <a:schemeClr val="dk2"/>
              </a:buClr>
              <a:buSzPts val="1400"/>
              <a:buFont typeface="Arial"/>
              <a:buChar char="○"/>
            </a:pPr>
            <a:r>
              <a:rPr b="0" lang="en" sz="1600"/>
              <a:t>AWS: 1yr - 40%, 3yr -</a:t>
            </a:r>
            <a:r>
              <a:rPr lang="en" sz="1600"/>
              <a:t> 60%</a:t>
            </a:r>
            <a:endParaRPr sz="1600"/>
          </a:p>
          <a:p>
            <a:pPr indent="-317500" lvl="1" marL="914400" rtl="0" algn="l">
              <a:lnSpc>
                <a:spcPct val="130000"/>
              </a:lnSpc>
              <a:spcBef>
                <a:spcPts val="0"/>
              </a:spcBef>
              <a:spcAft>
                <a:spcPts val="0"/>
              </a:spcAft>
              <a:buClr>
                <a:schemeClr val="dk2"/>
              </a:buClr>
              <a:buSzPts val="1400"/>
              <a:buFont typeface="Arial"/>
              <a:buChar char="○"/>
            </a:pPr>
            <a:r>
              <a:rPr b="0" lang="en" sz="1600"/>
              <a:t>GCP: 1yr - 37%, 3yr - up to </a:t>
            </a:r>
            <a:r>
              <a:rPr lang="en" sz="1600"/>
              <a:t>57% / 70%</a:t>
            </a:r>
            <a:r>
              <a:rPr b="0" lang="en" sz="1600"/>
              <a:t> </a:t>
            </a:r>
            <a:endParaRPr b="0" sz="1600"/>
          </a:p>
          <a:p>
            <a:pPr indent="-342900" lvl="0" marL="457200" rtl="0" algn="l">
              <a:lnSpc>
                <a:spcPct val="130000"/>
              </a:lnSpc>
              <a:spcBef>
                <a:spcPts val="0"/>
              </a:spcBef>
              <a:spcAft>
                <a:spcPts val="0"/>
              </a:spcAft>
              <a:buClr>
                <a:schemeClr val="dk2"/>
              </a:buClr>
              <a:buSzPts val="1800"/>
              <a:buFont typeface="Montserrat"/>
              <a:buChar char="●"/>
            </a:pPr>
            <a:r>
              <a:rPr b="1" lang="en"/>
              <a:t>Spend</a:t>
            </a:r>
            <a:r>
              <a:rPr lang="en"/>
              <a:t> Based</a:t>
            </a:r>
            <a:endParaRPr/>
          </a:p>
          <a:p>
            <a:pPr indent="-317500" lvl="1" marL="914400" rtl="0" algn="l">
              <a:lnSpc>
                <a:spcPct val="130000"/>
              </a:lnSpc>
              <a:spcBef>
                <a:spcPts val="0"/>
              </a:spcBef>
              <a:spcAft>
                <a:spcPts val="0"/>
              </a:spcAft>
              <a:buClr>
                <a:schemeClr val="dk2"/>
              </a:buClr>
              <a:buSzPts val="1400"/>
              <a:buFont typeface="Arial"/>
              <a:buChar char="○"/>
            </a:pPr>
            <a:r>
              <a:rPr b="0" lang="en" sz="1600"/>
              <a:t>AWS Saving Plans: 3yr - up to </a:t>
            </a:r>
            <a:r>
              <a:rPr lang="en" sz="1600"/>
              <a:t>72%</a:t>
            </a:r>
            <a:endParaRPr b="0" sz="1600"/>
          </a:p>
          <a:p>
            <a:pPr indent="-317500" lvl="1" marL="914400" rtl="0" algn="l">
              <a:lnSpc>
                <a:spcPct val="130000"/>
              </a:lnSpc>
              <a:spcBef>
                <a:spcPts val="0"/>
              </a:spcBef>
              <a:spcAft>
                <a:spcPts val="0"/>
              </a:spcAft>
              <a:buClr>
                <a:schemeClr val="dk2"/>
              </a:buClr>
              <a:buSzPts val="1400"/>
              <a:buFont typeface="Arial"/>
              <a:buChar char="○"/>
            </a:pPr>
            <a:r>
              <a:rPr b="0" lang="en" sz="1600"/>
              <a:t>GCP Flex CUD: 1yr - 28%, 3yr - </a:t>
            </a:r>
            <a:r>
              <a:rPr lang="en" sz="1600"/>
              <a:t>46%</a:t>
            </a:r>
            <a:r>
              <a:rPr b="0" lang="en" sz="1600"/>
              <a:t> </a:t>
            </a:r>
            <a:endParaRPr/>
          </a:p>
        </p:txBody>
      </p:sp>
      <p:sp>
        <p:nvSpPr>
          <p:cNvPr id="247" name="Google Shape;247;p32"/>
          <p:cNvSpPr/>
          <p:nvPr>
            <p:ph idx="3" type="pic"/>
          </p:nvPr>
        </p:nvSpPr>
        <p:spPr>
          <a:xfrm>
            <a:off x="7981506" y="204788"/>
            <a:ext cx="1005300" cy="533400"/>
          </a:xfrm>
          <a:prstGeom prst="rect">
            <a:avLst/>
          </a:prstGeom>
        </p:spPr>
      </p:sp>
      <p:sp>
        <p:nvSpPr>
          <p:cNvPr id="248" name="Google Shape;248;p32"/>
          <p:cNvSpPr txBox="1"/>
          <p:nvPr/>
        </p:nvSpPr>
        <p:spPr>
          <a:xfrm>
            <a:off x="457200" y="3817650"/>
            <a:ext cx="72981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600">
                <a:solidFill>
                  <a:srgbClr val="D62293"/>
                </a:solidFill>
                <a:latin typeface="Montserrat SemiBold"/>
                <a:ea typeface="Montserrat SemiBold"/>
                <a:cs typeface="Montserrat SemiBold"/>
                <a:sym typeface="Montserrat SemiBold"/>
              </a:rPr>
              <a:t>Long-term commitment &amp; doesn’t cover 100% of your compute </a:t>
            </a:r>
            <a:endParaRPr sz="1600">
              <a:solidFill>
                <a:srgbClr val="D62293"/>
              </a:solidFill>
              <a:latin typeface="Montserrat SemiBold"/>
              <a:ea typeface="Montserrat SemiBold"/>
              <a:cs typeface="Montserrat SemiBold"/>
              <a:sym typeface="Montserrat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Spot Instances 10,000 Foot Overview</a:t>
            </a:r>
            <a:endParaRPr/>
          </a:p>
        </p:txBody>
      </p:sp>
      <p:sp>
        <p:nvSpPr>
          <p:cNvPr id="254" name="Google Shape;254;p33"/>
          <p:cNvSpPr/>
          <p:nvPr>
            <p:ph idx="3" type="pic"/>
          </p:nvPr>
        </p:nvSpPr>
        <p:spPr>
          <a:xfrm>
            <a:off x="7981506" y="204788"/>
            <a:ext cx="1005300" cy="533400"/>
          </a:xfrm>
          <a:prstGeom prst="rect">
            <a:avLst/>
          </a:prstGeom>
        </p:spPr>
      </p:sp>
      <p:graphicFrame>
        <p:nvGraphicFramePr>
          <p:cNvPr id="255" name="Google Shape;255;p33"/>
          <p:cNvGraphicFramePr/>
          <p:nvPr/>
        </p:nvGraphicFramePr>
        <p:xfrm>
          <a:off x="559800" y="1061450"/>
          <a:ext cx="3000000" cy="3000000"/>
        </p:xfrm>
        <a:graphic>
          <a:graphicData uri="http://schemas.openxmlformats.org/drawingml/2006/table">
            <a:tbl>
              <a:tblPr>
                <a:noFill/>
                <a:tableStyleId>{A8B3B176-C14F-4735-9DF2-364493BDC6A8}</a:tableStyleId>
              </a:tblPr>
              <a:tblGrid>
                <a:gridCol w="1501625"/>
                <a:gridCol w="2174250"/>
                <a:gridCol w="2174250"/>
                <a:gridCol w="2174250"/>
              </a:tblGrid>
              <a:tr h="449475">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49475">
                <a:tc>
                  <a:txBody>
                    <a:bodyPr/>
                    <a:lstStyle/>
                    <a:p>
                      <a:pPr indent="0" lvl="0" marL="0" rtl="0" algn="l">
                        <a:spcBef>
                          <a:spcPts val="0"/>
                        </a:spcBef>
                        <a:spcAft>
                          <a:spcPts val="0"/>
                        </a:spcAft>
                        <a:buNone/>
                      </a:pPr>
                      <a:r>
                        <a:rPr lang="en">
                          <a:latin typeface="Montserrat"/>
                          <a:ea typeface="Montserrat"/>
                          <a:cs typeface="Montserrat"/>
                          <a:sym typeface="Montserrat"/>
                        </a:rPr>
                        <a:t>Discount</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lang="en">
                          <a:latin typeface="Montserrat"/>
                          <a:ea typeface="Montserrat"/>
                          <a:cs typeface="Montserrat"/>
                          <a:sym typeface="Montserrat"/>
                        </a:rPr>
                        <a:t>60 - 91%</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70 - 90%</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Up to 90%</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49475">
                <a:tc>
                  <a:txBody>
                    <a:bodyPr/>
                    <a:lstStyle/>
                    <a:p>
                      <a:pPr indent="0" lvl="0" marL="0" rtl="0" algn="l">
                        <a:spcBef>
                          <a:spcPts val="0"/>
                        </a:spcBef>
                        <a:spcAft>
                          <a:spcPts val="0"/>
                        </a:spcAft>
                        <a:buNone/>
                      </a:pPr>
                      <a:r>
                        <a:rPr lang="en">
                          <a:latin typeface="Montserrat"/>
                          <a:ea typeface="Montserrat"/>
                          <a:cs typeface="Montserrat"/>
                          <a:sym typeface="Montserrat"/>
                        </a:rPr>
                        <a:t>Notice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lang="en">
                          <a:latin typeface="Montserrat"/>
                          <a:ea typeface="Montserrat"/>
                          <a:cs typeface="Montserrat"/>
                          <a:sym typeface="Montserrat"/>
                        </a:rPr>
                        <a:t>30 sec</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2 min,</a:t>
                      </a:r>
                      <a:br>
                        <a:rPr lang="en">
                          <a:latin typeface="Montserrat"/>
                          <a:ea typeface="Montserrat"/>
                          <a:cs typeface="Montserrat"/>
                          <a:sym typeface="Montserrat"/>
                        </a:rPr>
                      </a:br>
                      <a:r>
                        <a:rPr lang="en">
                          <a:latin typeface="Montserrat"/>
                          <a:ea typeface="Montserrat"/>
                          <a:cs typeface="Montserrat"/>
                          <a:sym typeface="Montserrat"/>
                        </a:rPr>
                        <a:t>Rebalance recommendation</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30 sec</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49475">
                <a:tc>
                  <a:txBody>
                    <a:bodyPr/>
                    <a:lstStyle/>
                    <a:p>
                      <a:pPr indent="0" lvl="0" marL="0" rtl="0" algn="l">
                        <a:spcBef>
                          <a:spcPts val="0"/>
                        </a:spcBef>
                        <a:spcAft>
                          <a:spcPts val="0"/>
                        </a:spcAft>
                        <a:buNone/>
                      </a:pPr>
                      <a:r>
                        <a:rPr lang="en">
                          <a:latin typeface="Montserrat"/>
                          <a:ea typeface="Montserrat"/>
                          <a:cs typeface="Montserrat"/>
                          <a:sym typeface="Montserrat"/>
                        </a:rPr>
                        <a:t>Price Update</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lang="en">
                          <a:latin typeface="Montserrat"/>
                          <a:ea typeface="Montserrat"/>
                          <a:cs typeface="Montserrat"/>
                          <a:sym typeface="Montserrat"/>
                        </a:rPr>
                        <a:t>Once a month</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Can be frequent</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Variable</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4750">
                <a:tc>
                  <a:txBody>
                    <a:bodyPr/>
                    <a:lstStyle/>
                    <a:p>
                      <a:pPr indent="0" lvl="0" marL="0" rtl="0" algn="l">
                        <a:spcBef>
                          <a:spcPts val="0"/>
                        </a:spcBef>
                        <a:spcAft>
                          <a:spcPts val="0"/>
                        </a:spcAft>
                        <a:buNone/>
                      </a:pPr>
                      <a:r>
                        <a:rPr lang="en">
                          <a:latin typeface="Montserrat"/>
                          <a:ea typeface="Montserrat"/>
                          <a:cs typeface="Montserrat"/>
                          <a:sym typeface="Montserrat"/>
                        </a:rPr>
                        <a:t>Options (not exhaustive)</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lang="en">
                          <a:latin typeface="Montserrat"/>
                          <a:ea typeface="Montserrat"/>
                          <a:cs typeface="Montserrat"/>
                          <a:sym typeface="Montserrat"/>
                        </a:rPr>
                        <a:t>One size fits all</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Price and/or capacity optimised</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Set your own max price</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219250">
                <a:tc>
                  <a:txBody>
                    <a:bodyPr/>
                    <a:lstStyle/>
                    <a:p>
                      <a:pPr indent="0" lvl="0" marL="0" rtl="0" algn="l">
                        <a:spcBef>
                          <a:spcPts val="0"/>
                        </a:spcBef>
                        <a:spcAft>
                          <a:spcPts val="0"/>
                        </a:spcAft>
                        <a:buNone/>
                      </a:pPr>
                      <a:r>
                        <a:rPr lang="en">
                          <a:latin typeface="Montserrat"/>
                          <a:ea typeface="Montserrat"/>
                          <a:cs typeface="Montserrat"/>
                          <a:sym typeface="Montserrat"/>
                        </a:rPr>
                        <a:t>Price Insights</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lang="en">
                          <a:latin typeface="Montserrat"/>
                          <a:ea typeface="Montserrat"/>
                          <a:cs typeface="Montserrat"/>
                          <a:sym typeface="Montserrat"/>
                        </a:rPr>
                        <a:t>Difficult. API, Cost table</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Easy. `aws ec2 describe-spot-price-history`</a:t>
                      </a:r>
                      <a:br>
                        <a:rPr lang="en">
                          <a:latin typeface="Montserrat"/>
                          <a:ea typeface="Montserrat"/>
                          <a:cs typeface="Montserrat"/>
                          <a:sym typeface="Montserrat"/>
                        </a:rPr>
                      </a:br>
                      <a:r>
                        <a:rPr lang="en">
                          <a:latin typeface="Montserrat"/>
                          <a:ea typeface="Montserrat"/>
                          <a:cs typeface="Montserrat"/>
                          <a:sym typeface="Montserrat"/>
                        </a:rPr>
                        <a:t>Spot instance advisor</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Portal price/eviction history, API</a:t>
                      </a:r>
                      <a:endParaRPr>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256" name="Google Shape;256;p33"/>
          <p:cNvPicPr preferRelativeResize="0"/>
          <p:nvPr/>
        </p:nvPicPr>
        <p:blipFill>
          <a:blip r:embed="rId3">
            <a:alphaModFix/>
          </a:blip>
          <a:stretch>
            <a:fillRect/>
          </a:stretch>
        </p:blipFill>
        <p:spPr>
          <a:xfrm>
            <a:off x="2582875" y="1120846"/>
            <a:ext cx="1182121" cy="317825"/>
          </a:xfrm>
          <a:prstGeom prst="rect">
            <a:avLst/>
          </a:prstGeom>
          <a:noFill/>
          <a:ln>
            <a:noFill/>
          </a:ln>
        </p:spPr>
      </p:pic>
      <p:pic>
        <p:nvPicPr>
          <p:cNvPr id="257" name="Google Shape;257;p33"/>
          <p:cNvPicPr preferRelativeResize="0"/>
          <p:nvPr/>
        </p:nvPicPr>
        <p:blipFill>
          <a:blip r:embed="rId4">
            <a:alphaModFix/>
          </a:blip>
          <a:stretch>
            <a:fillRect/>
          </a:stretch>
        </p:blipFill>
        <p:spPr>
          <a:xfrm>
            <a:off x="4842925" y="1173063"/>
            <a:ext cx="356500" cy="213401"/>
          </a:xfrm>
          <a:prstGeom prst="rect">
            <a:avLst/>
          </a:prstGeom>
          <a:noFill/>
          <a:ln>
            <a:noFill/>
          </a:ln>
        </p:spPr>
      </p:pic>
      <p:pic>
        <p:nvPicPr>
          <p:cNvPr id="258" name="Google Shape;258;p33"/>
          <p:cNvPicPr preferRelativeResize="0"/>
          <p:nvPr/>
        </p:nvPicPr>
        <p:blipFill>
          <a:blip r:embed="rId5">
            <a:alphaModFix/>
          </a:blip>
          <a:stretch>
            <a:fillRect/>
          </a:stretch>
        </p:blipFill>
        <p:spPr>
          <a:xfrm>
            <a:off x="6796075" y="912625"/>
            <a:ext cx="956477" cy="637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4"/>
          <p:cNvSpPr txBox="1"/>
          <p:nvPr>
            <p:ph type="title"/>
          </p:nvPr>
        </p:nvSpPr>
        <p:spPr>
          <a:xfrm>
            <a:off x="192100" y="2735525"/>
            <a:ext cx="6377700" cy="62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Common Patterns</a:t>
            </a:r>
            <a:endParaRPr/>
          </a:p>
        </p:txBody>
      </p:sp>
      <p:sp>
        <p:nvSpPr>
          <p:cNvPr id="264" name="Google Shape;264;p34"/>
          <p:cNvSpPr/>
          <p:nvPr>
            <p:ph idx="2" type="pic"/>
          </p:nvPr>
        </p:nvSpPr>
        <p:spPr>
          <a:xfrm>
            <a:off x="7981506" y="4393969"/>
            <a:ext cx="1005300" cy="533400"/>
          </a:xfrm>
          <a:prstGeom prst="rect">
            <a:avLst/>
          </a:prstGeom>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Handling Spot Preemptions</a:t>
            </a:r>
            <a:endParaRPr/>
          </a:p>
        </p:txBody>
      </p:sp>
      <p:sp>
        <p:nvSpPr>
          <p:cNvPr id="270" name="Google Shape;270;p35"/>
          <p:cNvSpPr/>
          <p:nvPr>
            <p:ph idx="3" type="pic"/>
          </p:nvPr>
        </p:nvSpPr>
        <p:spPr>
          <a:xfrm>
            <a:off x="7981506" y="204788"/>
            <a:ext cx="1005300" cy="533400"/>
          </a:xfrm>
          <a:prstGeom prst="rect">
            <a:avLst/>
          </a:prstGeom>
        </p:spPr>
      </p:sp>
      <p:sp>
        <p:nvSpPr>
          <p:cNvPr id="271" name="Google Shape;271;p35"/>
          <p:cNvSpPr txBox="1"/>
          <p:nvPr/>
        </p:nvSpPr>
        <p:spPr>
          <a:xfrm>
            <a:off x="521200" y="1014976"/>
            <a:ext cx="3412800" cy="10713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a:latin typeface="Montserrat"/>
                <a:ea typeface="Montserrat"/>
                <a:cs typeface="Montserrat"/>
                <a:sym typeface="Montserrat"/>
              </a:rPr>
              <a:t>✅ </a:t>
            </a:r>
            <a:r>
              <a:rPr lang="en" sz="1600">
                <a:solidFill>
                  <a:schemeClr val="dk2"/>
                </a:solidFill>
                <a:latin typeface="Montserrat"/>
                <a:ea typeface="Montserrat"/>
                <a:cs typeface="Montserrat"/>
                <a:sym typeface="Montserrat"/>
              </a:rPr>
              <a:t>Stateless</a:t>
            </a:r>
            <a:br>
              <a:rPr lang="en" sz="1600">
                <a:solidFill>
                  <a:schemeClr val="dk2"/>
                </a:solidFill>
                <a:latin typeface="Montserrat"/>
                <a:ea typeface="Montserrat"/>
                <a:cs typeface="Montserrat"/>
                <a:sym typeface="Montserrat"/>
              </a:rPr>
            </a:br>
            <a:r>
              <a:rPr lang="en">
                <a:latin typeface="Montserrat"/>
                <a:ea typeface="Montserrat"/>
                <a:cs typeface="Montserrat"/>
                <a:sym typeface="Montserrat"/>
              </a:rPr>
              <a:t>✅</a:t>
            </a:r>
            <a:r>
              <a:rPr lang="en" sz="1600">
                <a:solidFill>
                  <a:schemeClr val="dk2"/>
                </a:solidFill>
                <a:latin typeface="Montserrat"/>
                <a:ea typeface="Montserrat"/>
                <a:cs typeface="Montserrat"/>
                <a:sym typeface="Montserrat"/>
              </a:rPr>
              <a:t> Interactive web applications</a:t>
            </a:r>
            <a:endParaRPr sz="16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
                <a:latin typeface="Montserrat"/>
                <a:ea typeface="Montserrat"/>
                <a:cs typeface="Montserrat"/>
                <a:sym typeface="Montserrat"/>
              </a:rPr>
              <a:t>✅</a:t>
            </a:r>
            <a:r>
              <a:rPr lang="en" sz="1600">
                <a:solidFill>
                  <a:schemeClr val="dk2"/>
                </a:solidFill>
                <a:latin typeface="Montserrat"/>
                <a:ea typeface="Montserrat"/>
                <a:cs typeface="Montserrat"/>
                <a:sym typeface="Montserrat"/>
              </a:rPr>
              <a:t> Batch processing jobs</a:t>
            </a:r>
            <a:endParaRPr sz="1600">
              <a:solidFill>
                <a:schemeClr val="dk2"/>
              </a:solidFill>
              <a:latin typeface="Montserrat"/>
              <a:ea typeface="Montserrat"/>
              <a:cs typeface="Montserrat"/>
              <a:sym typeface="Montserrat"/>
            </a:endParaRPr>
          </a:p>
        </p:txBody>
      </p:sp>
      <p:sp>
        <p:nvSpPr>
          <p:cNvPr id="272" name="Google Shape;272;p35"/>
          <p:cNvSpPr txBox="1"/>
          <p:nvPr/>
        </p:nvSpPr>
        <p:spPr>
          <a:xfrm>
            <a:off x="4075550" y="1011200"/>
            <a:ext cx="3138900" cy="7512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600">
                <a:latin typeface="Montserrat"/>
                <a:ea typeface="Montserrat"/>
                <a:cs typeface="Montserrat"/>
                <a:sym typeface="Montserrat"/>
              </a:rPr>
              <a:t>⚠️ </a:t>
            </a:r>
            <a:r>
              <a:rPr lang="en" sz="1600">
                <a:solidFill>
                  <a:schemeClr val="dk2"/>
                </a:solidFill>
                <a:latin typeface="Montserrat"/>
                <a:ea typeface="Montserrat"/>
                <a:cs typeface="Montserrat"/>
                <a:sym typeface="Montserrat"/>
              </a:rPr>
              <a:t>Stateful</a:t>
            </a:r>
            <a:br>
              <a:rPr lang="en" sz="1600">
                <a:solidFill>
                  <a:schemeClr val="dk2"/>
                </a:solidFill>
                <a:latin typeface="Montserrat"/>
                <a:ea typeface="Montserrat"/>
                <a:cs typeface="Montserrat"/>
                <a:sym typeface="Montserrat"/>
              </a:rPr>
            </a:br>
            <a:r>
              <a:rPr lang="en" sz="1600">
                <a:latin typeface="Montserrat"/>
                <a:ea typeface="Montserrat"/>
                <a:cs typeface="Montserrat"/>
                <a:sym typeface="Montserrat"/>
              </a:rPr>
              <a:t>⚠️ </a:t>
            </a:r>
            <a:r>
              <a:rPr lang="en" sz="1600">
                <a:solidFill>
                  <a:schemeClr val="dk2"/>
                </a:solidFill>
                <a:latin typeface="Montserrat"/>
                <a:ea typeface="Montserrat"/>
                <a:cs typeface="Montserrat"/>
                <a:sym typeface="Montserrat"/>
              </a:rPr>
              <a:t>CICD (e.g. terraform apply)</a:t>
            </a:r>
            <a:endParaRPr sz="1600">
              <a:latin typeface="Montserrat"/>
              <a:ea typeface="Montserrat"/>
              <a:cs typeface="Montserrat"/>
              <a:sym typeface="Montserrat"/>
            </a:endParaRPr>
          </a:p>
        </p:txBody>
      </p:sp>
      <p:sp>
        <p:nvSpPr>
          <p:cNvPr id="273" name="Google Shape;273;p35"/>
          <p:cNvSpPr txBox="1"/>
          <p:nvPr/>
        </p:nvSpPr>
        <p:spPr>
          <a:xfrm>
            <a:off x="521208" y="2125975"/>
            <a:ext cx="3691800" cy="1391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 sz="1600">
                <a:latin typeface="Montserrat"/>
                <a:ea typeface="Montserrat"/>
                <a:cs typeface="Montserrat"/>
                <a:sym typeface="Montserrat"/>
              </a:rPr>
              <a:t>Application Graceful Shutdown</a:t>
            </a:r>
            <a:endParaRPr b="1" sz="1600">
              <a:latin typeface="Montserrat"/>
              <a:ea typeface="Montserrat"/>
              <a:cs typeface="Montserrat"/>
              <a:sym typeface="Montserrat"/>
            </a:endParaRPr>
          </a:p>
          <a:p>
            <a:pPr indent="-330200" lvl="0" marL="457200" marR="0" rtl="0" algn="l">
              <a:lnSpc>
                <a:spcPct val="130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SIGTERM handler</a:t>
            </a:r>
            <a:endParaRPr sz="1600">
              <a:solidFill>
                <a:schemeClr val="dk2"/>
              </a:solidFill>
              <a:latin typeface="Montserrat"/>
              <a:ea typeface="Montserrat"/>
              <a:cs typeface="Montserrat"/>
              <a:sym typeface="Montserrat"/>
            </a:endParaRPr>
          </a:p>
          <a:p>
            <a:pPr indent="-330200" lvl="0" marL="457200" marR="0" rtl="0" algn="l">
              <a:lnSpc>
                <a:spcPct val="130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Stop accepting new work</a:t>
            </a:r>
            <a:endParaRPr sz="1600">
              <a:solidFill>
                <a:schemeClr val="dk2"/>
              </a:solidFill>
              <a:latin typeface="Montserrat"/>
              <a:ea typeface="Montserrat"/>
              <a:cs typeface="Montserrat"/>
              <a:sym typeface="Montserrat"/>
            </a:endParaRPr>
          </a:p>
          <a:p>
            <a:pPr indent="-330200" lvl="0" marL="457200" marR="0" rtl="0" algn="l">
              <a:lnSpc>
                <a:spcPct val="130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Finalise in-flight work</a:t>
            </a:r>
            <a:endParaRPr sz="1600">
              <a:solidFill>
                <a:schemeClr val="dk2"/>
              </a:solidFill>
              <a:latin typeface="Montserrat"/>
              <a:ea typeface="Montserrat"/>
              <a:cs typeface="Montserrat"/>
              <a:sym typeface="Montserrat"/>
            </a:endParaRPr>
          </a:p>
        </p:txBody>
      </p:sp>
      <p:sp>
        <p:nvSpPr>
          <p:cNvPr id="274" name="Google Shape;274;p35"/>
          <p:cNvSpPr txBox="1"/>
          <p:nvPr/>
        </p:nvSpPr>
        <p:spPr>
          <a:xfrm>
            <a:off x="521208" y="3482225"/>
            <a:ext cx="3633300" cy="10713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 sz="1600">
                <a:latin typeface="Montserrat"/>
                <a:ea typeface="Montserrat"/>
                <a:cs typeface="Montserrat"/>
                <a:sym typeface="Montserrat"/>
              </a:rPr>
              <a:t>K8s Node Graceful Shutdown</a:t>
            </a:r>
            <a:endParaRPr b="1" sz="1600">
              <a:latin typeface="Montserrat"/>
              <a:ea typeface="Montserrat"/>
              <a:cs typeface="Montserrat"/>
              <a:sym typeface="Montserrat"/>
            </a:endParaRPr>
          </a:p>
          <a:p>
            <a:pPr indent="-330200" lvl="0" marL="457200" marR="0" rtl="0" algn="l">
              <a:lnSpc>
                <a:spcPct val="130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Node NotReady</a:t>
            </a:r>
            <a:endParaRPr sz="1600">
              <a:solidFill>
                <a:schemeClr val="dk2"/>
              </a:solidFill>
              <a:latin typeface="Montserrat"/>
              <a:ea typeface="Montserrat"/>
              <a:cs typeface="Montserrat"/>
              <a:sym typeface="Montserrat"/>
            </a:endParaRPr>
          </a:p>
          <a:p>
            <a:pPr indent="-330200" lvl="0" marL="457200" marR="0" rtl="0" algn="l">
              <a:lnSpc>
                <a:spcPct val="130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SIGTERM propagation</a:t>
            </a:r>
            <a:endParaRPr sz="1600">
              <a:solidFill>
                <a:schemeClr val="dk2"/>
              </a:solidFill>
              <a:latin typeface="Montserrat"/>
              <a:ea typeface="Montserrat"/>
              <a:cs typeface="Montserrat"/>
              <a:sym typeface="Montserrat"/>
            </a:endParaRPr>
          </a:p>
        </p:txBody>
      </p:sp>
      <p:sp>
        <p:nvSpPr>
          <p:cNvPr id="275" name="Google Shape;275;p35"/>
          <p:cNvSpPr txBox="1"/>
          <p:nvPr/>
        </p:nvSpPr>
        <p:spPr>
          <a:xfrm>
            <a:off x="4792300" y="3178900"/>
            <a:ext cx="3571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Preemption notice: 30 sec</a:t>
            </a:r>
            <a:endParaRPr>
              <a:latin typeface="Montserrat"/>
              <a:ea typeface="Montserrat"/>
              <a:cs typeface="Montserrat"/>
              <a:sym typeface="Montserrat"/>
            </a:endParaRPr>
          </a:p>
        </p:txBody>
      </p:sp>
      <p:cxnSp>
        <p:nvCxnSpPr>
          <p:cNvPr id="276" name="Google Shape;276;p35"/>
          <p:cNvCxnSpPr/>
          <p:nvPr/>
        </p:nvCxnSpPr>
        <p:spPr>
          <a:xfrm>
            <a:off x="4464850" y="3743325"/>
            <a:ext cx="2952900" cy="0"/>
          </a:xfrm>
          <a:prstGeom prst="straightConnector1">
            <a:avLst/>
          </a:prstGeom>
          <a:noFill/>
          <a:ln cap="flat" cmpd="sng" w="28575">
            <a:solidFill>
              <a:schemeClr val="accent1"/>
            </a:solidFill>
            <a:prstDash val="solid"/>
            <a:round/>
            <a:headEnd len="med" w="med" type="none"/>
            <a:tailEnd len="med" w="med" type="stealth"/>
          </a:ln>
        </p:spPr>
      </p:cxnSp>
      <p:cxnSp>
        <p:nvCxnSpPr>
          <p:cNvPr id="277" name="Google Shape;277;p35"/>
          <p:cNvCxnSpPr/>
          <p:nvPr/>
        </p:nvCxnSpPr>
        <p:spPr>
          <a:xfrm>
            <a:off x="7417750" y="3743325"/>
            <a:ext cx="1152600" cy="0"/>
          </a:xfrm>
          <a:prstGeom prst="straightConnector1">
            <a:avLst/>
          </a:prstGeom>
          <a:noFill/>
          <a:ln cap="flat" cmpd="sng" w="28575">
            <a:solidFill>
              <a:schemeClr val="accent2"/>
            </a:solidFill>
            <a:prstDash val="solid"/>
            <a:round/>
            <a:headEnd len="med" w="med" type="none"/>
            <a:tailEnd len="med" w="med" type="stealth"/>
          </a:ln>
        </p:spPr>
      </p:cxnSp>
      <p:sp>
        <p:nvSpPr>
          <p:cNvPr id="278" name="Google Shape;278;p35"/>
          <p:cNvSpPr txBox="1"/>
          <p:nvPr/>
        </p:nvSpPr>
        <p:spPr>
          <a:xfrm>
            <a:off x="4964925" y="3762450"/>
            <a:ext cx="2071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Workload</a:t>
            </a:r>
            <a:r>
              <a:rPr lang="en">
                <a:solidFill>
                  <a:schemeClr val="accent1"/>
                </a:solidFill>
                <a:latin typeface="Montserrat Medium"/>
                <a:ea typeface="Montserrat Medium"/>
                <a:cs typeface="Montserrat Medium"/>
                <a:sym typeface="Montserrat Medium"/>
              </a:rPr>
              <a:t> pods</a:t>
            </a:r>
            <a:endParaRPr>
              <a:solidFill>
                <a:schemeClr val="accent1"/>
              </a:solidFill>
              <a:latin typeface="Montserrat Medium"/>
              <a:ea typeface="Montserrat Medium"/>
              <a:cs typeface="Montserrat Medium"/>
              <a:sym typeface="Montserrat Medium"/>
            </a:endParaRPr>
          </a:p>
          <a:p>
            <a:pPr indent="0" lvl="0" marL="0" rtl="0" algn="ctr">
              <a:spcBef>
                <a:spcPts val="0"/>
              </a:spcBef>
              <a:spcAft>
                <a:spcPts val="0"/>
              </a:spcAft>
              <a:buNone/>
            </a:pPr>
            <a:r>
              <a:rPr lang="en">
                <a:solidFill>
                  <a:schemeClr val="accent1"/>
                </a:solidFill>
                <a:latin typeface="Montserrat Medium"/>
                <a:ea typeface="Montserrat Medium"/>
                <a:cs typeface="Montserrat Medium"/>
                <a:sym typeface="Montserrat Medium"/>
              </a:rPr>
              <a:t>25 sec</a:t>
            </a:r>
            <a:endParaRPr>
              <a:solidFill>
                <a:schemeClr val="accent1"/>
              </a:solidFill>
              <a:latin typeface="Montserrat Medium"/>
              <a:ea typeface="Montserrat Medium"/>
              <a:cs typeface="Montserrat Medium"/>
              <a:sym typeface="Montserrat Medium"/>
            </a:endParaRPr>
          </a:p>
        </p:txBody>
      </p:sp>
      <p:sp>
        <p:nvSpPr>
          <p:cNvPr id="279" name="Google Shape;279;p35"/>
          <p:cNvSpPr txBox="1"/>
          <p:nvPr/>
        </p:nvSpPr>
        <p:spPr>
          <a:xfrm>
            <a:off x="7278550" y="3755150"/>
            <a:ext cx="1431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2"/>
                </a:solidFill>
                <a:latin typeface="Montserrat Medium"/>
                <a:ea typeface="Montserrat Medium"/>
                <a:cs typeface="Montserrat Medium"/>
                <a:sym typeface="Montserrat Medium"/>
              </a:rPr>
              <a:t>System</a:t>
            </a:r>
            <a:r>
              <a:rPr lang="en">
                <a:solidFill>
                  <a:schemeClr val="accent2"/>
                </a:solidFill>
                <a:latin typeface="Montserrat Medium"/>
                <a:ea typeface="Montserrat Medium"/>
                <a:cs typeface="Montserrat Medium"/>
                <a:sym typeface="Montserrat Medium"/>
              </a:rPr>
              <a:t> pods</a:t>
            </a:r>
            <a:endParaRPr>
              <a:solidFill>
                <a:schemeClr val="accent2"/>
              </a:solidFill>
              <a:latin typeface="Montserrat Medium"/>
              <a:ea typeface="Montserrat Medium"/>
              <a:cs typeface="Montserrat Medium"/>
              <a:sym typeface="Montserrat Medium"/>
            </a:endParaRPr>
          </a:p>
          <a:p>
            <a:pPr indent="0" lvl="0" marL="0" rtl="0" algn="ctr">
              <a:spcBef>
                <a:spcPts val="0"/>
              </a:spcBef>
              <a:spcAft>
                <a:spcPts val="0"/>
              </a:spcAft>
              <a:buNone/>
            </a:pPr>
            <a:r>
              <a:rPr lang="en">
                <a:solidFill>
                  <a:schemeClr val="accent2"/>
                </a:solidFill>
                <a:latin typeface="Montserrat Medium"/>
                <a:ea typeface="Montserrat Medium"/>
                <a:cs typeface="Montserrat Medium"/>
                <a:sym typeface="Montserrat Medium"/>
              </a:rPr>
              <a:t>5 sec</a:t>
            </a:r>
            <a:endParaRPr>
              <a:solidFill>
                <a:schemeClr val="accent2"/>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6"/>
          <p:cNvSpPr/>
          <p:nvPr/>
        </p:nvSpPr>
        <p:spPr>
          <a:xfrm>
            <a:off x="4337500" y="1038300"/>
            <a:ext cx="4192800" cy="3540300"/>
          </a:xfrm>
          <a:prstGeom prst="rect">
            <a:avLst/>
          </a:prstGeom>
          <a:solidFill>
            <a:srgbClr val="F5F5F5"/>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
        <p:nvSpPr>
          <p:cNvPr id="285" name="Google Shape;285;p36"/>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Spot Capacity Management in k8s</a:t>
            </a:r>
            <a:endParaRPr/>
          </a:p>
        </p:txBody>
      </p:sp>
      <p:sp>
        <p:nvSpPr>
          <p:cNvPr id="286" name="Google Shape;286;p36"/>
          <p:cNvSpPr/>
          <p:nvPr>
            <p:ph idx="3" type="pic"/>
          </p:nvPr>
        </p:nvSpPr>
        <p:spPr>
          <a:xfrm>
            <a:off x="7981506" y="204788"/>
            <a:ext cx="1005300" cy="533400"/>
          </a:xfrm>
          <a:prstGeom prst="rect">
            <a:avLst/>
          </a:prstGeom>
        </p:spPr>
      </p:sp>
      <p:grpSp>
        <p:nvGrpSpPr>
          <p:cNvPr id="287" name="Google Shape;287;p36"/>
          <p:cNvGrpSpPr/>
          <p:nvPr/>
        </p:nvGrpSpPr>
        <p:grpSpPr>
          <a:xfrm>
            <a:off x="2584325" y="1509452"/>
            <a:ext cx="1023249" cy="678381"/>
            <a:chOff x="3071457" y="2013875"/>
            <a:chExt cx="1944600" cy="1569600"/>
          </a:xfrm>
        </p:grpSpPr>
        <p:sp>
          <p:nvSpPr>
            <p:cNvPr id="288" name="Google Shape;288;p36"/>
            <p:cNvSpPr/>
            <p:nvPr/>
          </p:nvSpPr>
          <p:spPr>
            <a:xfrm flipH="1" rot="10800000">
              <a:off x="3071457" y="2013875"/>
              <a:ext cx="1944600" cy="1569600"/>
            </a:xfrm>
            <a:prstGeom prst="round2DiagRect">
              <a:avLst>
                <a:gd fmla="val 0" name="adj1"/>
                <a:gd fmla="val 17764"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6"/>
            <p:cNvSpPr txBox="1"/>
            <p:nvPr/>
          </p:nvSpPr>
          <p:spPr>
            <a:xfrm>
              <a:off x="3146450" y="2100983"/>
              <a:ext cx="1796100" cy="4599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pool-one</a:t>
              </a:r>
              <a:r>
                <a:rPr lang="en" sz="1100">
                  <a:solidFill>
                    <a:schemeClr val="dk1"/>
                  </a:solidFill>
                  <a:latin typeface="Montserrat Medium"/>
                  <a:ea typeface="Montserrat Medium"/>
                  <a:cs typeface="Montserrat Medium"/>
                  <a:sym typeface="Montserrat Medium"/>
                </a:rPr>
                <a:t>-</a:t>
              </a:r>
              <a:br>
                <a:rPr lang="en" sz="1100">
                  <a:solidFill>
                    <a:schemeClr val="dk1"/>
                  </a:solidFill>
                  <a:latin typeface="Montserrat Medium"/>
                  <a:ea typeface="Montserrat Medium"/>
                  <a:cs typeface="Montserrat Medium"/>
                  <a:sym typeface="Montserrat Medium"/>
                </a:rPr>
              </a:br>
              <a:r>
                <a:rPr lang="en" sz="1100">
                  <a:solidFill>
                    <a:schemeClr val="dk1"/>
                  </a:solidFill>
                  <a:latin typeface="Montserrat Medium"/>
                  <a:ea typeface="Montserrat Medium"/>
                  <a:cs typeface="Montserrat Medium"/>
                  <a:sym typeface="Montserrat Medium"/>
                </a:rPr>
                <a:t>on-</a:t>
              </a:r>
              <a:endParaRPr sz="11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demand</a:t>
              </a:r>
              <a:endParaRPr sz="1100">
                <a:solidFill>
                  <a:schemeClr val="dk1"/>
                </a:solidFill>
                <a:latin typeface="Montserrat Medium"/>
                <a:ea typeface="Montserrat Medium"/>
                <a:cs typeface="Montserrat Medium"/>
                <a:sym typeface="Montserrat Medium"/>
              </a:endParaRPr>
            </a:p>
          </p:txBody>
        </p:sp>
      </p:grpSp>
      <p:grpSp>
        <p:nvGrpSpPr>
          <p:cNvPr id="290" name="Google Shape;290;p36"/>
          <p:cNvGrpSpPr/>
          <p:nvPr/>
        </p:nvGrpSpPr>
        <p:grpSpPr>
          <a:xfrm>
            <a:off x="457209" y="1509452"/>
            <a:ext cx="2148005" cy="678381"/>
            <a:chOff x="1126863" y="2013875"/>
            <a:chExt cx="1944600" cy="1569600"/>
          </a:xfrm>
        </p:grpSpPr>
        <p:sp>
          <p:nvSpPr>
            <p:cNvPr id="291" name="Google Shape;291;p36"/>
            <p:cNvSpPr/>
            <p:nvPr/>
          </p:nvSpPr>
          <p:spPr>
            <a:xfrm>
              <a:off x="1126863" y="2013875"/>
              <a:ext cx="1944600" cy="1569600"/>
            </a:xfrm>
            <a:prstGeom prst="round2DiagRect">
              <a:avLst>
                <a:gd fmla="val 0" name="adj1"/>
                <a:gd fmla="val 17764" name="adj2"/>
              </a:avLst>
            </a:prstGeom>
            <a:solidFill>
              <a:srgbClr val="008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6"/>
            <p:cNvSpPr txBox="1"/>
            <p:nvPr/>
          </p:nvSpPr>
          <p:spPr>
            <a:xfrm>
              <a:off x="1197060" y="2411822"/>
              <a:ext cx="17781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Montserrat Medium"/>
                  <a:ea typeface="Montserrat Medium"/>
                  <a:cs typeface="Montserrat Medium"/>
                  <a:sym typeface="Montserrat Medium"/>
                </a:rPr>
                <a:t>pool</a:t>
              </a:r>
              <a:r>
                <a:rPr lang="en" sz="1100">
                  <a:solidFill>
                    <a:srgbClr val="FFFFFF"/>
                  </a:solidFill>
                  <a:latin typeface="Montserrat Medium"/>
                  <a:ea typeface="Montserrat Medium"/>
                  <a:cs typeface="Montserrat Medium"/>
                  <a:sym typeface="Montserrat Medium"/>
                </a:rPr>
                <a:t>-one-spot</a:t>
              </a:r>
              <a:endParaRPr sz="1100">
                <a:solidFill>
                  <a:srgbClr val="FFFFFF"/>
                </a:solidFill>
                <a:latin typeface="Montserrat Medium"/>
                <a:ea typeface="Montserrat Medium"/>
                <a:cs typeface="Montserrat Medium"/>
                <a:sym typeface="Montserrat Medium"/>
              </a:endParaRPr>
            </a:p>
          </p:txBody>
        </p:sp>
      </p:grpSp>
      <p:grpSp>
        <p:nvGrpSpPr>
          <p:cNvPr id="293" name="Google Shape;293;p36"/>
          <p:cNvGrpSpPr/>
          <p:nvPr/>
        </p:nvGrpSpPr>
        <p:grpSpPr>
          <a:xfrm>
            <a:off x="2518253" y="1816152"/>
            <a:ext cx="172543" cy="162335"/>
            <a:chOff x="3157188" y="909150"/>
            <a:chExt cx="470400" cy="470400"/>
          </a:xfrm>
        </p:grpSpPr>
        <p:sp>
          <p:nvSpPr>
            <p:cNvPr id="294" name="Google Shape;294;p36"/>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6"/>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 name="Google Shape;296;p36"/>
          <p:cNvSpPr txBox="1"/>
          <p:nvPr/>
        </p:nvSpPr>
        <p:spPr>
          <a:xfrm>
            <a:off x="388700" y="2815800"/>
            <a:ext cx="708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0D5DDF"/>
                </a:solidFill>
                <a:latin typeface="Montserrat"/>
                <a:ea typeface="Montserrat"/>
                <a:cs typeface="Montserrat"/>
                <a:sym typeface="Montserrat"/>
              </a:rPr>
              <a:t>…</a:t>
            </a:r>
            <a:endParaRPr b="1" sz="3000">
              <a:solidFill>
                <a:srgbClr val="0D5DDF"/>
              </a:solidFill>
              <a:latin typeface="Montserrat"/>
              <a:ea typeface="Montserrat"/>
              <a:cs typeface="Montserrat"/>
              <a:sym typeface="Montserrat"/>
            </a:endParaRPr>
          </a:p>
        </p:txBody>
      </p:sp>
      <p:sp>
        <p:nvSpPr>
          <p:cNvPr id="297" name="Google Shape;297;p36"/>
          <p:cNvSpPr txBox="1"/>
          <p:nvPr/>
        </p:nvSpPr>
        <p:spPr>
          <a:xfrm>
            <a:off x="4424650" y="1038300"/>
            <a:ext cx="4018500" cy="35403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000">
                <a:solidFill>
                  <a:srgbClr val="3F51B5"/>
                </a:solidFill>
                <a:latin typeface="Roboto Mono"/>
                <a:ea typeface="Roboto Mono"/>
                <a:cs typeface="Roboto Mono"/>
                <a:sym typeface="Roboto Mono"/>
              </a:rPr>
              <a:t>nodeAffinity</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a:t>
            </a:r>
            <a:r>
              <a:rPr b="1" lang="en" sz="1000">
                <a:solidFill>
                  <a:srgbClr val="3F51B5"/>
                </a:solidFill>
                <a:latin typeface="Roboto Mono"/>
                <a:ea typeface="Roboto Mono"/>
                <a:cs typeface="Roboto Mono"/>
                <a:sym typeface="Roboto Mono"/>
              </a:rPr>
              <a:t>required</a:t>
            </a:r>
            <a:r>
              <a:rPr lang="en" sz="1000">
                <a:solidFill>
                  <a:srgbClr val="3F51B5"/>
                </a:solidFill>
                <a:latin typeface="Roboto Mono"/>
                <a:ea typeface="Roboto Mono"/>
                <a:cs typeface="Roboto Mono"/>
                <a:sym typeface="Roboto Mono"/>
              </a:rPr>
              <a:t>DuringSchedulingIgnoredDuringExecution</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3F51B5"/>
                </a:solidFill>
                <a:latin typeface="Roboto Mono"/>
                <a:ea typeface="Roboto Mono"/>
                <a:cs typeface="Roboto Mono"/>
                <a:sym typeface="Roboto Mono"/>
              </a:rPr>
              <a:t>nodeSelectorTerms</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 </a:t>
            </a:r>
            <a:r>
              <a:rPr lang="en" sz="1000">
                <a:solidFill>
                  <a:srgbClr val="3F51B5"/>
                </a:solidFill>
                <a:latin typeface="Roboto Mono"/>
                <a:ea typeface="Roboto Mono"/>
                <a:cs typeface="Roboto Mono"/>
                <a:sym typeface="Roboto Mono"/>
              </a:rPr>
              <a:t>matchExpressions</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 </a:t>
            </a:r>
            <a:r>
              <a:rPr lang="en" sz="1000">
                <a:solidFill>
                  <a:srgbClr val="3F51B5"/>
                </a:solidFill>
                <a:latin typeface="Roboto Mono"/>
                <a:ea typeface="Roboto Mono"/>
                <a:cs typeface="Roboto Mono"/>
                <a:sym typeface="Roboto Mono"/>
              </a:rPr>
              <a:t>key</a:t>
            </a:r>
            <a:r>
              <a:rPr lang="en" sz="1000">
                <a:solidFill>
                  <a:srgbClr val="37474F"/>
                </a:solidFill>
                <a:latin typeface="Roboto Mono"/>
                <a:ea typeface="Roboto Mono"/>
                <a:cs typeface="Roboto Mono"/>
                <a:sym typeface="Roboto Mono"/>
              </a:rPr>
              <a:t>: nodepool-name</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3F51B5"/>
                </a:solidFill>
                <a:latin typeface="Roboto Mono"/>
                <a:ea typeface="Roboto Mono"/>
                <a:cs typeface="Roboto Mono"/>
                <a:sym typeface="Roboto Mono"/>
              </a:rPr>
              <a:t>operator</a:t>
            </a:r>
            <a:r>
              <a:rPr lang="en" sz="1000">
                <a:solidFill>
                  <a:srgbClr val="37474F"/>
                </a:solidFill>
                <a:latin typeface="Roboto Mono"/>
                <a:ea typeface="Roboto Mono"/>
                <a:cs typeface="Roboto Mono"/>
                <a:sym typeface="Roboto Mono"/>
              </a:rPr>
              <a:t>: In</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3F51B5"/>
                </a:solidFill>
                <a:latin typeface="Roboto Mono"/>
                <a:ea typeface="Roboto Mono"/>
                <a:cs typeface="Roboto Mono"/>
                <a:sym typeface="Roboto Mono"/>
              </a:rPr>
              <a:t>values</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 pool-one-spot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 pool-one-on-demand</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a:t>
            </a:r>
            <a:r>
              <a:rPr b="1" lang="en" sz="1000">
                <a:solidFill>
                  <a:srgbClr val="3F51B5"/>
                </a:solidFill>
                <a:latin typeface="Roboto Mono"/>
                <a:ea typeface="Roboto Mono"/>
                <a:cs typeface="Roboto Mono"/>
                <a:sym typeface="Roboto Mono"/>
              </a:rPr>
              <a:t>preferred</a:t>
            </a:r>
            <a:r>
              <a:rPr lang="en" sz="1000">
                <a:solidFill>
                  <a:srgbClr val="3F51B5"/>
                </a:solidFill>
                <a:latin typeface="Roboto Mono"/>
                <a:ea typeface="Roboto Mono"/>
                <a:cs typeface="Roboto Mono"/>
                <a:sym typeface="Roboto Mono"/>
              </a:rPr>
              <a:t>DuringSchedulingIgnoredDuringExecution</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 </a:t>
            </a:r>
            <a:r>
              <a:rPr lang="en" sz="1000">
                <a:solidFill>
                  <a:srgbClr val="3F51B5"/>
                </a:solidFill>
                <a:latin typeface="Roboto Mono"/>
                <a:ea typeface="Roboto Mono"/>
                <a:cs typeface="Roboto Mono"/>
                <a:sym typeface="Roboto Mono"/>
              </a:rPr>
              <a:t>weight</a:t>
            </a:r>
            <a:r>
              <a:rPr lang="en" sz="1000">
                <a:solidFill>
                  <a:srgbClr val="37474F"/>
                </a:solidFill>
                <a:latin typeface="Roboto Mono"/>
                <a:ea typeface="Roboto Mono"/>
                <a:cs typeface="Roboto Mono"/>
                <a:sym typeface="Roboto Mono"/>
              </a:rPr>
              <a:t>: </a:t>
            </a:r>
            <a:r>
              <a:rPr lang="en" sz="1000">
                <a:solidFill>
                  <a:srgbClr val="C53929"/>
                </a:solidFill>
                <a:latin typeface="Roboto Mono"/>
                <a:ea typeface="Roboto Mono"/>
                <a:cs typeface="Roboto Mono"/>
                <a:sym typeface="Roboto Mono"/>
              </a:rPr>
              <a:t>100</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3F51B5"/>
                </a:solidFill>
                <a:latin typeface="Roboto Mono"/>
                <a:ea typeface="Roboto Mono"/>
                <a:cs typeface="Roboto Mono"/>
                <a:sym typeface="Roboto Mono"/>
              </a:rPr>
              <a:t>preference</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3F51B5"/>
                </a:solidFill>
                <a:latin typeface="Roboto Mono"/>
                <a:ea typeface="Roboto Mono"/>
                <a:cs typeface="Roboto Mono"/>
                <a:sym typeface="Roboto Mono"/>
              </a:rPr>
              <a:t>matchExpressions</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 </a:t>
            </a:r>
            <a:r>
              <a:rPr lang="en" sz="1000">
                <a:solidFill>
                  <a:srgbClr val="3F51B5"/>
                </a:solidFill>
                <a:latin typeface="Roboto Mono"/>
                <a:ea typeface="Roboto Mono"/>
                <a:cs typeface="Roboto Mono"/>
                <a:sym typeface="Roboto Mono"/>
              </a:rPr>
              <a:t>key</a:t>
            </a:r>
            <a:r>
              <a:rPr lang="en" sz="1000">
                <a:solidFill>
                  <a:srgbClr val="37474F"/>
                </a:solidFill>
                <a:latin typeface="Roboto Mono"/>
                <a:ea typeface="Roboto Mono"/>
                <a:cs typeface="Roboto Mono"/>
                <a:sym typeface="Roboto Mono"/>
              </a:rPr>
              <a:t>: cloud.google.com/gke-spot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3F51B5"/>
                </a:solidFill>
                <a:latin typeface="Roboto Mono"/>
                <a:ea typeface="Roboto Mono"/>
                <a:cs typeface="Roboto Mono"/>
                <a:sym typeface="Roboto Mono"/>
              </a:rPr>
              <a:t>operator</a:t>
            </a:r>
            <a:r>
              <a:rPr lang="en" sz="1000">
                <a:solidFill>
                  <a:srgbClr val="37474F"/>
                </a:solidFill>
                <a:latin typeface="Roboto Mono"/>
                <a:ea typeface="Roboto Mono"/>
                <a:cs typeface="Roboto Mono"/>
                <a:sym typeface="Roboto Mono"/>
              </a:rPr>
              <a:t>: In</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3F51B5"/>
                </a:solidFill>
                <a:latin typeface="Roboto Mono"/>
                <a:ea typeface="Roboto Mono"/>
                <a:cs typeface="Roboto Mono"/>
                <a:sym typeface="Roboto Mono"/>
              </a:rPr>
              <a:t>values</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lnSpc>
                <a:spcPct val="130000"/>
              </a:lnSpc>
              <a:spcBef>
                <a:spcPts val="0"/>
              </a:spcBef>
              <a:spcAft>
                <a:spcPts val="0"/>
              </a:spcAft>
              <a:buNone/>
            </a:pPr>
            <a:r>
              <a:rPr lang="en" sz="1000">
                <a:solidFill>
                  <a:srgbClr val="37474F"/>
                </a:solidFill>
                <a:latin typeface="Roboto Mono"/>
                <a:ea typeface="Roboto Mono"/>
                <a:cs typeface="Roboto Mono"/>
                <a:sym typeface="Roboto Mono"/>
              </a:rPr>
              <a:t>        - </a:t>
            </a:r>
            <a:r>
              <a:rPr lang="en" sz="1000">
                <a:solidFill>
                  <a:srgbClr val="3F51B5"/>
                </a:solidFill>
                <a:latin typeface="Roboto Mono"/>
                <a:ea typeface="Roboto Mono"/>
                <a:cs typeface="Roboto Mono"/>
                <a:sym typeface="Roboto Mono"/>
              </a:rPr>
              <a:t>true</a:t>
            </a:r>
            <a:endParaRPr sz="1000">
              <a:latin typeface="Roboto Mono"/>
              <a:ea typeface="Roboto Mono"/>
              <a:cs typeface="Roboto Mono"/>
              <a:sym typeface="Roboto Mono"/>
            </a:endParaRPr>
          </a:p>
        </p:txBody>
      </p:sp>
      <p:grpSp>
        <p:nvGrpSpPr>
          <p:cNvPr id="298" name="Google Shape;298;p36"/>
          <p:cNvGrpSpPr/>
          <p:nvPr/>
        </p:nvGrpSpPr>
        <p:grpSpPr>
          <a:xfrm>
            <a:off x="2584325" y="2313925"/>
            <a:ext cx="1023249" cy="678381"/>
            <a:chOff x="3071457" y="2013875"/>
            <a:chExt cx="1944600" cy="1569600"/>
          </a:xfrm>
        </p:grpSpPr>
        <p:sp>
          <p:nvSpPr>
            <p:cNvPr id="299" name="Google Shape;299;p36"/>
            <p:cNvSpPr/>
            <p:nvPr/>
          </p:nvSpPr>
          <p:spPr>
            <a:xfrm flipH="1" rot="10800000">
              <a:off x="3071457" y="2013875"/>
              <a:ext cx="1944600" cy="1569600"/>
            </a:xfrm>
            <a:prstGeom prst="round2DiagRect">
              <a:avLst>
                <a:gd fmla="val 0" name="adj1"/>
                <a:gd fmla="val 17764"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6"/>
            <p:cNvSpPr txBox="1"/>
            <p:nvPr/>
          </p:nvSpPr>
          <p:spPr>
            <a:xfrm>
              <a:off x="3146450" y="2100983"/>
              <a:ext cx="1796100" cy="4599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pool-two</a:t>
              </a:r>
              <a:r>
                <a:rPr lang="en" sz="1100">
                  <a:solidFill>
                    <a:schemeClr val="dk1"/>
                  </a:solidFill>
                  <a:latin typeface="Montserrat Medium"/>
                  <a:ea typeface="Montserrat Medium"/>
                  <a:cs typeface="Montserrat Medium"/>
                  <a:sym typeface="Montserrat Medium"/>
                </a:rPr>
                <a:t>-</a:t>
              </a:r>
              <a:br>
                <a:rPr lang="en" sz="1100">
                  <a:solidFill>
                    <a:schemeClr val="dk1"/>
                  </a:solidFill>
                  <a:latin typeface="Montserrat Medium"/>
                  <a:ea typeface="Montserrat Medium"/>
                  <a:cs typeface="Montserrat Medium"/>
                  <a:sym typeface="Montserrat Medium"/>
                </a:rPr>
              </a:br>
              <a:r>
                <a:rPr lang="en" sz="1100">
                  <a:solidFill>
                    <a:schemeClr val="dk1"/>
                  </a:solidFill>
                  <a:latin typeface="Montserrat Medium"/>
                  <a:ea typeface="Montserrat Medium"/>
                  <a:cs typeface="Montserrat Medium"/>
                  <a:sym typeface="Montserrat Medium"/>
                </a:rPr>
                <a:t>on-</a:t>
              </a:r>
              <a:endParaRPr sz="11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100">
                  <a:solidFill>
                    <a:schemeClr val="dk1"/>
                  </a:solidFill>
                  <a:latin typeface="Montserrat Medium"/>
                  <a:ea typeface="Montserrat Medium"/>
                  <a:cs typeface="Montserrat Medium"/>
                  <a:sym typeface="Montserrat Medium"/>
                </a:rPr>
                <a:t>demand</a:t>
              </a:r>
              <a:endParaRPr sz="1100">
                <a:solidFill>
                  <a:schemeClr val="dk1"/>
                </a:solidFill>
                <a:latin typeface="Montserrat Medium"/>
                <a:ea typeface="Montserrat Medium"/>
                <a:cs typeface="Montserrat Medium"/>
                <a:sym typeface="Montserrat Medium"/>
              </a:endParaRPr>
            </a:p>
          </p:txBody>
        </p:sp>
      </p:grpSp>
      <p:grpSp>
        <p:nvGrpSpPr>
          <p:cNvPr id="301" name="Google Shape;301;p36"/>
          <p:cNvGrpSpPr/>
          <p:nvPr/>
        </p:nvGrpSpPr>
        <p:grpSpPr>
          <a:xfrm>
            <a:off x="457209" y="2313925"/>
            <a:ext cx="2148005" cy="678381"/>
            <a:chOff x="1126863" y="2013875"/>
            <a:chExt cx="1944600" cy="1569600"/>
          </a:xfrm>
        </p:grpSpPr>
        <p:sp>
          <p:nvSpPr>
            <p:cNvPr id="302" name="Google Shape;302;p36"/>
            <p:cNvSpPr/>
            <p:nvPr/>
          </p:nvSpPr>
          <p:spPr>
            <a:xfrm>
              <a:off x="1126863" y="2013875"/>
              <a:ext cx="1944600" cy="1569600"/>
            </a:xfrm>
            <a:prstGeom prst="round2DiagRect">
              <a:avLst>
                <a:gd fmla="val 0" name="adj1"/>
                <a:gd fmla="val 17764" name="adj2"/>
              </a:avLst>
            </a:prstGeom>
            <a:solidFill>
              <a:srgbClr val="D622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6"/>
            <p:cNvSpPr txBox="1"/>
            <p:nvPr/>
          </p:nvSpPr>
          <p:spPr>
            <a:xfrm>
              <a:off x="1197060" y="2411822"/>
              <a:ext cx="1778100" cy="459900"/>
            </a:xfrm>
            <a:prstGeom prst="rect">
              <a:avLst/>
            </a:prstGeom>
            <a:solidFill>
              <a:srgbClr val="D6229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Montserrat Medium"/>
                  <a:ea typeface="Montserrat Medium"/>
                  <a:cs typeface="Montserrat Medium"/>
                  <a:sym typeface="Montserrat Medium"/>
                </a:rPr>
                <a:t>pool-two</a:t>
              </a:r>
              <a:r>
                <a:rPr lang="en" sz="1100">
                  <a:solidFill>
                    <a:srgbClr val="FFFFFF"/>
                  </a:solidFill>
                  <a:latin typeface="Montserrat Medium"/>
                  <a:ea typeface="Montserrat Medium"/>
                  <a:cs typeface="Montserrat Medium"/>
                  <a:sym typeface="Montserrat Medium"/>
                </a:rPr>
                <a:t>-spot</a:t>
              </a:r>
              <a:endParaRPr sz="1100">
                <a:solidFill>
                  <a:srgbClr val="FFFFFF"/>
                </a:solidFill>
                <a:latin typeface="Montserrat Medium"/>
                <a:ea typeface="Montserrat Medium"/>
                <a:cs typeface="Montserrat Medium"/>
                <a:sym typeface="Montserrat Medium"/>
              </a:endParaRPr>
            </a:p>
          </p:txBody>
        </p:sp>
      </p:grpSp>
      <p:grpSp>
        <p:nvGrpSpPr>
          <p:cNvPr id="304" name="Google Shape;304;p36"/>
          <p:cNvGrpSpPr/>
          <p:nvPr/>
        </p:nvGrpSpPr>
        <p:grpSpPr>
          <a:xfrm>
            <a:off x="2518253" y="2620625"/>
            <a:ext cx="172543" cy="162335"/>
            <a:chOff x="3157188" y="909150"/>
            <a:chExt cx="470400" cy="470400"/>
          </a:xfrm>
        </p:grpSpPr>
        <p:sp>
          <p:nvSpPr>
            <p:cNvPr id="305" name="Google Shape;305;p36"/>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6"/>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36"/>
          <p:cNvSpPr txBox="1"/>
          <p:nvPr/>
        </p:nvSpPr>
        <p:spPr>
          <a:xfrm>
            <a:off x="505325" y="3486150"/>
            <a:ext cx="3805800" cy="134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a:latin typeface="Montserrat"/>
                <a:ea typeface="Montserrat"/>
                <a:cs typeface="Montserrat"/>
                <a:sym typeface="Montserrat"/>
              </a:rPr>
              <a:t>Automatically labelled:</a:t>
            </a:r>
            <a:endParaRPr b="1" sz="1300">
              <a:latin typeface="Montserrat"/>
              <a:ea typeface="Montserrat"/>
              <a:cs typeface="Montserrat"/>
              <a:sym typeface="Montserrat"/>
            </a:endParaRPr>
          </a:p>
          <a:p>
            <a:pPr indent="0" lvl="0" marL="0" rtl="0" algn="l">
              <a:lnSpc>
                <a:spcPct val="150000"/>
              </a:lnSpc>
              <a:spcBef>
                <a:spcPts val="0"/>
              </a:spcBef>
              <a:spcAft>
                <a:spcPts val="0"/>
              </a:spcAft>
              <a:buNone/>
            </a:pPr>
            <a:r>
              <a:rPr lang="en">
                <a:solidFill>
                  <a:schemeClr val="dk2"/>
                </a:solidFill>
                <a:latin typeface="Montserrat"/>
                <a:ea typeface="Montserrat"/>
                <a:cs typeface="Montserrat"/>
                <a:sym typeface="Montserrat"/>
              </a:rPr>
              <a:t>karpenter.sh/capacity-type: spot</a:t>
            </a:r>
            <a:endParaRPr>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
                <a:solidFill>
                  <a:schemeClr val="dk2"/>
                </a:solidFill>
                <a:latin typeface="Montserrat"/>
                <a:ea typeface="Montserrat"/>
                <a:cs typeface="Montserrat"/>
                <a:sym typeface="Montserrat"/>
              </a:rPr>
              <a:t>eks.amazonaws.com/capacityType: SPOT</a:t>
            </a:r>
            <a:endParaRPr>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rPr lang="en">
                <a:solidFill>
                  <a:schemeClr val="dk2"/>
                </a:solidFill>
                <a:latin typeface="Montserrat"/>
                <a:ea typeface="Montserrat"/>
                <a:cs typeface="Montserrat"/>
                <a:sym typeface="Montserrat"/>
              </a:rPr>
              <a:t>cloud.google.com/gke-spot: true</a:t>
            </a:r>
            <a:endParaRPr>
              <a:latin typeface="Montserrat"/>
              <a:ea typeface="Montserrat"/>
              <a:cs typeface="Montserrat"/>
              <a:sym typeface="Montserrat"/>
            </a:endParaRPr>
          </a:p>
        </p:txBody>
      </p:sp>
      <p:sp>
        <p:nvSpPr>
          <p:cNvPr id="308" name="Google Shape;308;p36"/>
          <p:cNvSpPr txBox="1"/>
          <p:nvPr/>
        </p:nvSpPr>
        <p:spPr>
          <a:xfrm>
            <a:off x="468075" y="969950"/>
            <a:ext cx="2955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Montserrat"/>
                <a:ea typeface="Montserrat"/>
                <a:cs typeface="Montserrat"/>
                <a:sym typeface="Montserrat"/>
              </a:rPr>
              <a:t>k8s nodepools:</a:t>
            </a:r>
            <a:endParaRPr sz="13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7"/>
          <p:cNvSpPr/>
          <p:nvPr/>
        </p:nvSpPr>
        <p:spPr>
          <a:xfrm>
            <a:off x="5156825" y="1180818"/>
            <a:ext cx="3567000" cy="2326500"/>
          </a:xfrm>
          <a:prstGeom prst="rect">
            <a:avLst/>
          </a:prstGeom>
          <a:solidFill>
            <a:srgbClr val="F5F5F5"/>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
        <p:nvSpPr>
          <p:cNvPr id="314" name="Google Shape;314;p37"/>
          <p:cNvSpPr txBox="1"/>
          <p:nvPr>
            <p:ph type="title"/>
          </p:nvPr>
        </p:nvSpPr>
        <p:spPr>
          <a:xfrm>
            <a:off x="457200" y="345200"/>
            <a:ext cx="8213700" cy="66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Capacity Management in k8s (cont)</a:t>
            </a:r>
            <a:endParaRPr/>
          </a:p>
        </p:txBody>
      </p:sp>
      <p:sp>
        <p:nvSpPr>
          <p:cNvPr id="315" name="Google Shape;315;p37"/>
          <p:cNvSpPr/>
          <p:nvPr>
            <p:ph idx="3" type="pic"/>
          </p:nvPr>
        </p:nvSpPr>
        <p:spPr>
          <a:xfrm>
            <a:off x="7981506" y="204788"/>
            <a:ext cx="1005300" cy="533400"/>
          </a:xfrm>
          <a:prstGeom prst="rect">
            <a:avLst/>
          </a:prstGeom>
        </p:spPr>
      </p:sp>
      <p:sp>
        <p:nvSpPr>
          <p:cNvPr id="316" name="Google Shape;316;p37"/>
          <p:cNvSpPr txBox="1"/>
          <p:nvPr/>
        </p:nvSpPr>
        <p:spPr>
          <a:xfrm>
            <a:off x="5173566" y="1240250"/>
            <a:ext cx="35670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AA84F"/>
                </a:solidFill>
                <a:latin typeface="Roboto Mono"/>
                <a:ea typeface="Roboto Mono"/>
                <a:cs typeface="Roboto Mono"/>
                <a:sym typeface="Roboto Mono"/>
              </a:rPr>
              <a:t># https://github.com/kubernetes/autoscaler</a:t>
            </a:r>
            <a:endParaRPr sz="1000">
              <a:solidFill>
                <a:srgbClr val="6AA8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6AA84F"/>
                </a:solidFill>
                <a:latin typeface="Roboto Mono"/>
                <a:ea typeface="Roboto Mono"/>
                <a:cs typeface="Roboto Mono"/>
                <a:sym typeface="Roboto Mono"/>
              </a:rPr>
              <a:t># higher number - higher priority (not %)</a:t>
            </a:r>
            <a:endParaRPr sz="1000">
              <a:solidFill>
                <a:srgbClr val="6AA8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3F51B5"/>
                </a:solidFill>
                <a:latin typeface="Roboto Mono"/>
                <a:ea typeface="Roboto Mono"/>
                <a:cs typeface="Roboto Mono"/>
                <a:sym typeface="Roboto Mono"/>
              </a:rPr>
              <a:t>apiVersion</a:t>
            </a:r>
            <a:r>
              <a:rPr lang="en" sz="1000">
                <a:solidFill>
                  <a:srgbClr val="37474F"/>
                </a:solidFill>
                <a:latin typeface="Roboto Mono"/>
                <a:ea typeface="Roboto Mono"/>
                <a:cs typeface="Roboto Mono"/>
                <a:sym typeface="Roboto Mono"/>
              </a:rPr>
              <a:t>: v1</a:t>
            </a:r>
            <a:endParaRPr sz="1000">
              <a:solidFill>
                <a:srgbClr val="3747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3F51B5"/>
                </a:solidFill>
                <a:latin typeface="Roboto Mono"/>
                <a:ea typeface="Roboto Mono"/>
                <a:cs typeface="Roboto Mono"/>
                <a:sym typeface="Roboto Mono"/>
              </a:rPr>
              <a:t>kind</a:t>
            </a:r>
            <a:r>
              <a:rPr lang="en" sz="1000">
                <a:solidFill>
                  <a:srgbClr val="37474F"/>
                </a:solidFill>
                <a:latin typeface="Roboto Mono"/>
                <a:ea typeface="Roboto Mono"/>
                <a:cs typeface="Roboto Mono"/>
                <a:sym typeface="Roboto Mono"/>
              </a:rPr>
              <a:t>: ConfigMap</a:t>
            </a:r>
            <a:endParaRPr sz="1000">
              <a:solidFill>
                <a:srgbClr val="3747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3F51B5"/>
                </a:solidFill>
                <a:latin typeface="Roboto Mono"/>
                <a:ea typeface="Roboto Mono"/>
                <a:cs typeface="Roboto Mono"/>
                <a:sym typeface="Roboto Mono"/>
              </a:rPr>
              <a:t>metadata</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3F51B5"/>
                </a:solidFill>
                <a:latin typeface="Roboto Mono"/>
                <a:ea typeface="Roboto Mono"/>
                <a:cs typeface="Roboto Mono"/>
                <a:sym typeface="Roboto Mono"/>
              </a:rPr>
              <a:t>name</a:t>
            </a:r>
            <a:r>
              <a:rPr lang="en" sz="1000">
                <a:solidFill>
                  <a:srgbClr val="37474F"/>
                </a:solidFill>
                <a:latin typeface="Roboto Mono"/>
                <a:ea typeface="Roboto Mono"/>
                <a:cs typeface="Roboto Mono"/>
                <a:sym typeface="Roboto Mono"/>
              </a:rPr>
              <a:t>: cluster-autoscaler-priority-expander</a:t>
            </a:r>
            <a:endParaRPr sz="1000">
              <a:solidFill>
                <a:srgbClr val="3747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3F51B5"/>
                </a:solidFill>
                <a:latin typeface="Roboto Mono"/>
                <a:ea typeface="Roboto Mono"/>
                <a:cs typeface="Roboto Mono"/>
                <a:sym typeface="Roboto Mono"/>
              </a:rPr>
              <a:t>namespace</a:t>
            </a:r>
            <a:r>
              <a:rPr lang="en" sz="1000">
                <a:solidFill>
                  <a:srgbClr val="37474F"/>
                </a:solidFill>
                <a:latin typeface="Roboto Mono"/>
                <a:ea typeface="Roboto Mono"/>
                <a:cs typeface="Roboto Mono"/>
                <a:sym typeface="Roboto Mono"/>
              </a:rPr>
              <a:t>: kube-system</a:t>
            </a:r>
            <a:endParaRPr sz="1000">
              <a:solidFill>
                <a:srgbClr val="3747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3F51B5"/>
                </a:solidFill>
                <a:latin typeface="Roboto Mono"/>
                <a:ea typeface="Roboto Mono"/>
                <a:cs typeface="Roboto Mono"/>
                <a:sym typeface="Roboto Mono"/>
              </a:rPr>
              <a:t>data</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3F51B5"/>
                </a:solidFill>
                <a:latin typeface="Roboto Mono"/>
                <a:ea typeface="Roboto Mono"/>
                <a:cs typeface="Roboto Mono"/>
                <a:sym typeface="Roboto Mono"/>
              </a:rPr>
              <a:t>priorities</a:t>
            </a:r>
            <a:r>
              <a:rPr lang="en" sz="1000">
                <a:solidFill>
                  <a:srgbClr val="37474F"/>
                </a:solidFill>
                <a:latin typeface="Roboto Mono"/>
                <a:ea typeface="Roboto Mono"/>
                <a:cs typeface="Roboto Mono"/>
                <a:sym typeface="Roboto Mono"/>
              </a:rPr>
              <a:t>: |-</a:t>
            </a:r>
            <a:endParaRPr sz="1000">
              <a:solidFill>
                <a:srgbClr val="3747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C53929"/>
                </a:solidFill>
                <a:latin typeface="Roboto Mono"/>
                <a:ea typeface="Roboto Mono"/>
                <a:cs typeface="Roboto Mono"/>
                <a:sym typeface="Roboto Mono"/>
              </a:rPr>
              <a:t>10</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37474F"/>
                </a:solidFill>
                <a:latin typeface="Roboto Mono"/>
                <a:ea typeface="Roboto Mono"/>
                <a:cs typeface="Roboto Mono"/>
                <a:sym typeface="Roboto Mono"/>
              </a:rPr>
              <a:t>      - .*on-demand.*</a:t>
            </a:r>
            <a:endParaRPr sz="1000">
              <a:solidFill>
                <a:srgbClr val="37474F"/>
              </a:solidFill>
              <a:latin typeface="Roboto Mono"/>
              <a:ea typeface="Roboto Mono"/>
              <a:cs typeface="Roboto Mono"/>
              <a:sym typeface="Roboto Mono"/>
            </a:endParaRPr>
          </a:p>
          <a:p>
            <a:pPr indent="0" lvl="0" marL="0" rtl="0" algn="l">
              <a:spcBef>
                <a:spcPts val="0"/>
              </a:spcBef>
              <a:spcAft>
                <a:spcPts val="0"/>
              </a:spcAft>
              <a:buNone/>
            </a:pPr>
            <a:r>
              <a:rPr lang="en" sz="1000">
                <a:solidFill>
                  <a:srgbClr val="37474F"/>
                </a:solidFill>
                <a:latin typeface="Roboto Mono"/>
                <a:ea typeface="Roboto Mono"/>
                <a:cs typeface="Roboto Mono"/>
                <a:sym typeface="Roboto Mono"/>
              </a:rPr>
              <a:t>    </a:t>
            </a:r>
            <a:r>
              <a:rPr lang="en" sz="1000">
                <a:solidFill>
                  <a:srgbClr val="C53929"/>
                </a:solidFill>
                <a:latin typeface="Roboto Mono"/>
                <a:ea typeface="Roboto Mono"/>
                <a:cs typeface="Roboto Mono"/>
                <a:sym typeface="Roboto Mono"/>
              </a:rPr>
              <a:t>50</a:t>
            </a:r>
            <a:r>
              <a:rPr lang="en" sz="1000">
                <a:solidFill>
                  <a:srgbClr val="37474F"/>
                </a:solidFill>
                <a:latin typeface="Roboto Mono"/>
                <a:ea typeface="Roboto Mono"/>
                <a:cs typeface="Roboto Mono"/>
                <a:sym typeface="Roboto Mono"/>
              </a:rPr>
              <a:t>:</a:t>
            </a:r>
            <a:endParaRPr sz="1000">
              <a:solidFill>
                <a:srgbClr val="37474F"/>
              </a:solidFill>
              <a:latin typeface="Roboto Mono"/>
              <a:ea typeface="Roboto Mono"/>
              <a:cs typeface="Roboto Mono"/>
              <a:sym typeface="Roboto Mono"/>
            </a:endParaRPr>
          </a:p>
          <a:p>
            <a:pPr indent="0" lvl="0" marL="0" rtl="0" algn="l">
              <a:lnSpc>
                <a:spcPct val="150000"/>
              </a:lnSpc>
              <a:spcBef>
                <a:spcPts val="0"/>
              </a:spcBef>
              <a:spcAft>
                <a:spcPts val="0"/>
              </a:spcAft>
              <a:buNone/>
            </a:pPr>
            <a:r>
              <a:rPr lang="en" sz="1000">
                <a:solidFill>
                  <a:srgbClr val="37474F"/>
                </a:solidFill>
                <a:latin typeface="Roboto Mono"/>
                <a:ea typeface="Roboto Mono"/>
                <a:cs typeface="Roboto Mono"/>
                <a:sym typeface="Roboto Mono"/>
              </a:rPr>
              <a:t>      - .*spot.*</a:t>
            </a:r>
            <a:endParaRPr sz="1000">
              <a:latin typeface="Roboto Mono"/>
              <a:ea typeface="Roboto Mono"/>
              <a:cs typeface="Roboto Mono"/>
              <a:sym typeface="Roboto Mono"/>
            </a:endParaRPr>
          </a:p>
        </p:txBody>
      </p:sp>
      <p:sp>
        <p:nvSpPr>
          <p:cNvPr id="317" name="Google Shape;317;p37"/>
          <p:cNvSpPr txBox="1"/>
          <p:nvPr/>
        </p:nvSpPr>
        <p:spPr>
          <a:xfrm>
            <a:off x="457200" y="1222400"/>
            <a:ext cx="1861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Montserrat"/>
                <a:ea typeface="Montserrat"/>
                <a:cs typeface="Montserrat"/>
                <a:sym typeface="Montserrat"/>
              </a:rPr>
              <a:t>Requirements</a:t>
            </a:r>
            <a:endParaRPr b="1" sz="1600">
              <a:latin typeface="Montserrat"/>
              <a:ea typeface="Montserrat"/>
              <a:cs typeface="Montserrat"/>
              <a:sym typeface="Montserrat"/>
            </a:endParaRPr>
          </a:p>
          <a:p>
            <a:pPr indent="0" lvl="0" marL="0" rtl="0" algn="l">
              <a:spcBef>
                <a:spcPts val="0"/>
              </a:spcBef>
              <a:spcAft>
                <a:spcPts val="0"/>
              </a:spcAft>
              <a:buNone/>
            </a:pPr>
            <a:br>
              <a:rPr lang="en" sz="1600">
                <a:latin typeface="Montserrat"/>
                <a:ea typeface="Montserrat"/>
                <a:cs typeface="Montserrat"/>
                <a:sym typeface="Montserrat"/>
              </a:rPr>
            </a:br>
            <a:r>
              <a:rPr lang="en" sz="1600">
                <a:latin typeface="Montserrat"/>
                <a:ea typeface="Montserrat"/>
                <a:cs typeface="Montserrat"/>
                <a:sym typeface="Montserrat"/>
              </a:rPr>
              <a:t>Pending pods: nodepools, affinities, etc</a:t>
            </a:r>
            <a:endParaRPr sz="1600">
              <a:latin typeface="Montserrat"/>
              <a:ea typeface="Montserrat"/>
              <a:cs typeface="Montserrat"/>
              <a:sym typeface="Montserrat"/>
            </a:endParaRPr>
          </a:p>
        </p:txBody>
      </p:sp>
      <p:sp>
        <p:nvSpPr>
          <p:cNvPr id="318" name="Google Shape;318;p37"/>
          <p:cNvSpPr txBox="1"/>
          <p:nvPr/>
        </p:nvSpPr>
        <p:spPr>
          <a:xfrm>
            <a:off x="2875450" y="1222400"/>
            <a:ext cx="15675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Montserrat"/>
                <a:ea typeface="Montserrat"/>
                <a:cs typeface="Montserrat"/>
                <a:sym typeface="Montserrat"/>
              </a:rPr>
              <a:t>Constraints</a:t>
            </a:r>
            <a:endParaRPr b="1" sz="1600">
              <a:latin typeface="Montserrat"/>
              <a:ea typeface="Montserrat"/>
              <a:cs typeface="Montserrat"/>
              <a:sym typeface="Montserrat"/>
            </a:endParaRPr>
          </a:p>
          <a:p>
            <a:pPr indent="0" lvl="0" marL="0" rtl="0" algn="l">
              <a:spcBef>
                <a:spcPts val="0"/>
              </a:spcBef>
              <a:spcAft>
                <a:spcPts val="0"/>
              </a:spcAft>
              <a:buNone/>
            </a:pPr>
            <a:br>
              <a:rPr lang="en" sz="1600">
                <a:latin typeface="Montserrat"/>
                <a:ea typeface="Montserrat"/>
                <a:cs typeface="Montserrat"/>
                <a:sym typeface="Montserrat"/>
              </a:rPr>
            </a:br>
            <a:r>
              <a:rPr lang="en" sz="1600">
                <a:latin typeface="Montserrat"/>
                <a:ea typeface="Montserrat"/>
                <a:cs typeface="Montserrat"/>
                <a:sym typeface="Montserrat"/>
              </a:rPr>
              <a:t>available capacity</a:t>
            </a:r>
            <a:endParaRPr sz="1600">
              <a:latin typeface="Montserrat"/>
              <a:ea typeface="Montserrat"/>
              <a:cs typeface="Montserrat"/>
              <a:sym typeface="Montserrat"/>
            </a:endParaRPr>
          </a:p>
        </p:txBody>
      </p:sp>
      <p:sp>
        <p:nvSpPr>
          <p:cNvPr id="319" name="Google Shape;319;p37"/>
          <p:cNvSpPr txBox="1"/>
          <p:nvPr/>
        </p:nvSpPr>
        <p:spPr>
          <a:xfrm>
            <a:off x="457200" y="2920125"/>
            <a:ext cx="4597200" cy="17115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600">
                <a:solidFill>
                  <a:schemeClr val="dk2"/>
                </a:solidFill>
                <a:latin typeface="Montserrat"/>
                <a:ea typeface="Montserrat"/>
                <a:cs typeface="Montserrat"/>
                <a:sym typeface="Montserrat"/>
              </a:rPr>
              <a:t>Cluster Autoscaler Priority-based expander,</a:t>
            </a:r>
            <a:endParaRPr sz="16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 sz="1600">
                <a:solidFill>
                  <a:schemeClr val="dk2"/>
                </a:solidFill>
                <a:latin typeface="Montserrat"/>
                <a:ea typeface="Montserrat"/>
                <a:cs typeface="Montserrat"/>
                <a:sym typeface="Montserrat"/>
              </a:rPr>
              <a:t>GKE Cluster Autoscaler is price-optimised,</a:t>
            </a:r>
            <a:br>
              <a:rPr lang="en" sz="1600">
                <a:solidFill>
                  <a:schemeClr val="dk2"/>
                </a:solidFill>
                <a:latin typeface="Montserrat"/>
                <a:ea typeface="Montserrat"/>
                <a:cs typeface="Montserrat"/>
                <a:sym typeface="Montserrat"/>
              </a:rPr>
            </a:br>
            <a:r>
              <a:rPr lang="en" sz="1600">
                <a:solidFill>
                  <a:schemeClr val="dk2"/>
                </a:solidFill>
                <a:latin typeface="Montserrat"/>
                <a:ea typeface="Montserrat"/>
                <a:cs typeface="Montserrat"/>
                <a:sym typeface="Montserrat"/>
              </a:rPr>
              <a:t>Karpenter,</a:t>
            </a:r>
            <a:endParaRPr sz="16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 sz="1600">
                <a:solidFill>
                  <a:schemeClr val="dk2"/>
                </a:solidFill>
                <a:latin typeface="Montserrat"/>
                <a:ea typeface="Montserrat"/>
                <a:cs typeface="Montserrat"/>
                <a:sym typeface="Montserrat"/>
              </a:rPr>
              <a:t>Managed Dataplane,</a:t>
            </a:r>
            <a:endParaRPr sz="16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 sz="1600">
                <a:solidFill>
                  <a:schemeClr val="dk2"/>
                </a:solidFill>
                <a:latin typeface="Montserrat"/>
                <a:ea typeface="Montserrat"/>
                <a:cs typeface="Montserrat"/>
                <a:sym typeface="Montserrat"/>
              </a:rPr>
              <a:t>…</a:t>
            </a:r>
            <a:endParaRPr sz="1600">
              <a:solidFill>
                <a:schemeClr val="dk2"/>
              </a:solidFill>
              <a:latin typeface="Montserrat"/>
              <a:ea typeface="Montserrat"/>
              <a:cs typeface="Montserrat"/>
              <a:sym typeface="Montserrat"/>
            </a:endParaRPr>
          </a:p>
        </p:txBody>
      </p:sp>
      <p:cxnSp>
        <p:nvCxnSpPr>
          <p:cNvPr id="320" name="Google Shape;320;p37"/>
          <p:cNvCxnSpPr/>
          <p:nvPr/>
        </p:nvCxnSpPr>
        <p:spPr>
          <a:xfrm>
            <a:off x="2550325" y="1095375"/>
            <a:ext cx="0" cy="1536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8"/>
          <p:cNvSpPr txBox="1"/>
          <p:nvPr>
            <p:ph type="title"/>
          </p:nvPr>
        </p:nvSpPr>
        <p:spPr>
          <a:xfrm>
            <a:off x="192100" y="2735525"/>
            <a:ext cx="6377700" cy="62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Unexpected Twists</a:t>
            </a:r>
            <a:endParaRPr/>
          </a:p>
        </p:txBody>
      </p:sp>
      <p:sp>
        <p:nvSpPr>
          <p:cNvPr id="326" name="Google Shape;326;p38"/>
          <p:cNvSpPr/>
          <p:nvPr>
            <p:ph idx="2" type="pic"/>
          </p:nvPr>
        </p:nvSpPr>
        <p:spPr>
          <a:xfrm>
            <a:off x="7981506" y="4393969"/>
            <a:ext cx="1005300" cy="533400"/>
          </a:xfrm>
          <a:prstGeom prst="rect">
            <a:avLst/>
          </a:prstGeom>
        </p:spPr>
      </p:sp>
    </p:spTree>
  </p:cSld>
  <p:clrMapOvr>
    <a:masterClrMapping/>
  </p:clrMapOvr>
</p:sld>
</file>

<file path=ppt/theme/theme1.xml><?xml version="1.0" encoding="utf-8"?>
<a:theme xmlns:a="http://schemas.openxmlformats.org/drawingml/2006/main" xmlns:r="http://schemas.openxmlformats.org/officeDocument/2006/relationships" name="CNCF">
  <a:themeElements>
    <a:clrScheme name="KCD-AU">
      <a:dk1>
        <a:srgbClr val="2C2C2C"/>
      </a:dk1>
      <a:lt1>
        <a:srgbClr val="FFFFFF"/>
      </a:lt1>
      <a:dk2>
        <a:srgbClr val="595959"/>
      </a:dk2>
      <a:lt2>
        <a:srgbClr val="EEEEEE"/>
      </a:lt2>
      <a:accent1>
        <a:srgbClr val="4285F4"/>
      </a:accent1>
      <a:accent2>
        <a:srgbClr val="D62293"/>
      </a:accent2>
      <a:accent3>
        <a:srgbClr val="93EAFF"/>
      </a:accent3>
      <a:accent4>
        <a:srgbClr val="FFAB40"/>
      </a:accent4>
      <a:accent5>
        <a:srgbClr val="E5E5E5"/>
      </a:accent5>
      <a:accent6>
        <a:srgbClr val="B7B7B7"/>
      </a:accent6>
      <a:hlink>
        <a:srgbClr val="008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